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4" d="100"/>
          <a:sy n="54" d="100"/>
        </p:scale>
        <p:origin x="10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image" Target="../media/image11.jpe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1.xml"/><Relationship Id="rId4" Type="http://schemas.openxmlformats.org/officeDocument/2006/relationships/tags" Target="../tags/tag6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1.xml"/><Relationship Id="rId4" Type="http://schemas.openxmlformats.org/officeDocument/2006/relationships/tags" Target="../tags/tag6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Master" Target="../slideMasters/slideMaster1.xml"/><Relationship Id="rId4" Type="http://schemas.openxmlformats.org/officeDocument/2006/relationships/tags" Target="../tags/tag8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1.xml"/><Relationship Id="rId4" Type="http://schemas.openxmlformats.org/officeDocument/2006/relationships/tags" Target="../tags/tag9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Master" Target="../slideMasters/slideMaster1.xml"/><Relationship Id="rId4" Type="http://schemas.openxmlformats.org/officeDocument/2006/relationships/tags" Target="../tags/tag9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Master" Target="../slideMasters/slideMaster1.xml"/><Relationship Id="rId4" Type="http://schemas.openxmlformats.org/officeDocument/2006/relationships/tags" Target="../tags/tag99.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1.xml"/><Relationship Id="rId4" Type="http://schemas.openxmlformats.org/officeDocument/2006/relationships/tags" Target="../tags/tag10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Master" Target="../slideMasters/slideMaster1.xml"/><Relationship Id="rId4" Type="http://schemas.openxmlformats.org/officeDocument/2006/relationships/tags" Target="../tags/tag10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image" Target="../media/image4.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2.png"/><Relationship Id="rId5" Type="http://schemas.openxmlformats.org/officeDocument/2006/relationships/slideMaster" Target="../slideMasters/slideMaster1.xml"/><Relationship Id="rId4" Type="http://schemas.openxmlformats.org/officeDocument/2006/relationships/tags" Target="../tags/tag11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2.png"/><Relationship Id="rId5" Type="http://schemas.openxmlformats.org/officeDocument/2006/relationships/slideMaster" Target="../slideMasters/slideMaster1.xml"/><Relationship Id="rId4" Type="http://schemas.openxmlformats.org/officeDocument/2006/relationships/tags" Target="../tags/tag11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2.png"/><Relationship Id="rId5" Type="http://schemas.openxmlformats.org/officeDocument/2006/relationships/slideMaster" Target="../slideMasters/slideMaster1.xml"/><Relationship Id="rId4" Type="http://schemas.openxmlformats.org/officeDocument/2006/relationships/tags" Target="../tags/tag119.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1.emf"/><Relationship Id="rId5" Type="http://schemas.openxmlformats.org/officeDocument/2006/relationships/image" Target="../media/image12.png"/><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image" Target="../media/image6.jpe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image" Target="../media/image7.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image" Target="../media/image8.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image" Target="../media/image9.jpe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image" Target="../media/image10.jpe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Business 1">
    <p:spTree>
      <p:nvGrpSpPr>
        <p:cNvPr id="1" name=""/>
        <p:cNvGrpSpPr/>
        <p:nvPr/>
      </p:nvGrpSpPr>
      <p:grpSpPr>
        <a:xfrm>
          <a:off x="0" y="0"/>
          <a:ext cx="0" cy="0"/>
          <a:chOff x="0" y="0"/>
          <a:chExt cx="0" cy="0"/>
        </a:xfrm>
      </p:grpSpPr>
      <p:pic>
        <p:nvPicPr>
          <p:cNvPr id="1027" name="Picture 3" descr="C:\Users\cbarthol\Desktop\Charlotte Work\Tools\PPT\Empower\2019 PPT cover images\women-shaking-hands-16x9.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34"/>
            <a:ext cx="12192000" cy="68597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gray">
          <a:xfrm>
            <a:off x="0" y="-233"/>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6905960"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a:solidFill>
                  <a:schemeClr val="tx1"/>
                </a:solidFill>
              </a:defRPr>
            </a:lvl1pPr>
          </a:lstStyle>
          <a:p>
            <a:pPr lvl="0"/>
            <a:r>
              <a:rPr lang="en-US" dirty="0"/>
              <a:t>Month DD, YYYY</a:t>
            </a:r>
          </a:p>
        </p:txBody>
      </p:sp>
      <p:sp>
        <p:nvSpPr>
          <p:cNvPr id="6"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5" name="Rectangle 4"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5"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04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Veteran 1">
    <p:spTree>
      <p:nvGrpSpPr>
        <p:cNvPr id="1" name=""/>
        <p:cNvGrpSpPr/>
        <p:nvPr/>
      </p:nvGrpSpPr>
      <p:grpSpPr>
        <a:xfrm>
          <a:off x="0" y="0"/>
          <a:ext cx="0" cy="0"/>
          <a:chOff x="0" y="0"/>
          <a:chExt cx="0" cy="0"/>
        </a:xfrm>
      </p:grpSpPr>
      <p:pic>
        <p:nvPicPr>
          <p:cNvPr id="10242" name="Picture 2" descr="C:\Users\cbarthol\Desktop\Charlotte Work\Tools\PPT\Empower\2019 PPT cover images\10-military-navy-man-doctor-16x9.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971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1008425"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7440386"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a:solidFill>
                  <a:schemeClr val="tx1"/>
                </a:solidFill>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6"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6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 Customiz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a:noFill/>
        </p:spPr>
        <p:txBody>
          <a:bodyPr/>
          <a:lstStyle>
            <a:lvl1pPr algn="r">
              <a:defRPr/>
            </a:lvl1pPr>
          </a:lstStyle>
          <a:p>
            <a:endParaRPr lang="en-US" dirty="0"/>
          </a:p>
        </p:txBody>
      </p:sp>
      <p:sp>
        <p:nvSpPr>
          <p:cNvPr id="14" name="Text Placeholder 3"/>
          <p:cNvSpPr>
            <a:spLocks noGrp="1"/>
          </p:cNvSpPr>
          <p:nvPr>
            <p:ph type="body" sz="quarter" idx="16" hasCustomPrompt="1"/>
          </p:nvPr>
        </p:nvSpPr>
        <p:spPr bwMode="gray">
          <a:xfrm>
            <a:off x="-1" y="-5893"/>
            <a:ext cx="11946577" cy="6858000"/>
          </a:xfr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lvl1pPr>
              <a:defRPr lang="en-US" sz="2000" dirty="0">
                <a:gradFill>
                  <a:gsLst>
                    <a:gs pos="0">
                      <a:srgbClr val="FFFFFF"/>
                    </a:gs>
                    <a:gs pos="100000">
                      <a:srgbClr val="FFFFFF"/>
                    </a:gs>
                  </a:gsLst>
                  <a:lin ang="5400000" scaled="0"/>
                </a:gradFill>
              </a:defRPr>
            </a:lvl1pPr>
          </a:lstStyle>
          <a:p>
            <a:pPr lvl="0" algn="ctr" defTabSz="914196" fontAlgn="base">
              <a:spcBef>
                <a:spcPct val="0"/>
              </a:spcBef>
              <a:spcAft>
                <a:spcPct val="0"/>
              </a:spcAft>
            </a:pPr>
            <a:r>
              <a:rPr lang="en-US" dirty="0"/>
              <a:t> </a:t>
            </a:r>
          </a:p>
        </p:txBody>
      </p:sp>
      <p:sp>
        <p:nvSpPr>
          <p:cNvPr id="2" name="Title"/>
          <p:cNvSpPr>
            <a:spLocks noGrp="1"/>
          </p:cNvSpPr>
          <p:nvPr>
            <p:ph type="ctrTitle" hasCustomPrompt="1"/>
          </p:nvPr>
        </p:nvSpPr>
        <p:spPr bwMode="gray">
          <a:xfrm>
            <a:off x="495301" y="1104900"/>
            <a:ext cx="7440386"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a:solidFill>
                  <a:schemeClr val="tx1"/>
                </a:solidFill>
              </a:defRPr>
            </a:lvl1pPr>
          </a:lstStyle>
          <a:p>
            <a:pPr lvl="0"/>
            <a:r>
              <a:rPr lang="en-US" dirty="0"/>
              <a:t>Month DD, YYYY</a:t>
            </a:r>
          </a:p>
        </p:txBody>
      </p:sp>
      <p:sp>
        <p:nvSpPr>
          <p:cNvPr id="34" name="MIO_LOGOPLACEHOLDER#LowerLeftMediumWide" hidden="1"/>
          <p:cNvSpPr/>
          <p:nvPr userDrawn="1"/>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20" name="Rectangle 19" hidden="1"/>
          <p:cNvSpPr/>
          <p:nvPr userDrawn="1">
            <p:custDataLst>
              <p:tags r:id="rId1"/>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6" name="Picture 2" descr="C:\Users\cbarthol\Desktop\Charlotte Work\Tools\PPT\Empower\Logo EMFs\OPTUM_®_4c.emf"/>
          <p:cNvPicPr>
            <a:picLocks noChangeAspect="1" noChangeArrowheads="1"/>
          </p:cNvPicPr>
          <p:nvPr userDrawn="1">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5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Bullets/content"/>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9" name="Rectangle 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0" name="Rectangle 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1" name="Rectangle 1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2" name="Rectangle 1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4" name="Date Placeholder 3"/>
          <p:cNvSpPr>
            <a:spLocks noGrp="1"/>
          </p:cNvSpPr>
          <p:nvPr>
            <p:ph type="dt" sz="half" idx="14"/>
          </p:nvPr>
        </p:nvSpPr>
        <p:spPr/>
        <p:txBody>
          <a:bodyPr/>
          <a:lstStyle/>
          <a:p>
            <a:fld id="{AD4BBA0F-9776-4A82-A353-1A29F95E2C82}" type="datetime1">
              <a:rPr lang="en-US" smtClean="0"/>
              <a:t>9/28/2021</a:t>
            </a:fld>
            <a:endParaRPr lang="en-US" dirty="0"/>
          </a:p>
        </p:txBody>
      </p:sp>
      <p:sp>
        <p:nvSpPr>
          <p:cNvPr id="6" name="Footer Placeholder 5"/>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2846176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1 subhea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Left"/>
          <p:cNvSpPr>
            <a:spLocks noGrp="1"/>
          </p:cNvSpPr>
          <p:nvPr>
            <p:ph sz="half" idx="1" hasCustomPrompt="1"/>
          </p:nvPr>
        </p:nvSpPr>
        <p:spPr>
          <a:xfrm>
            <a:off x="495300" y="1825625"/>
            <a:ext cx="5524500"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Right"/>
          <p:cNvSpPr>
            <a:spLocks noGrp="1"/>
          </p:cNvSpPr>
          <p:nvPr>
            <p:ph sz="half" idx="2" hasCustomPrompt="1"/>
          </p:nvPr>
        </p:nvSpPr>
        <p:spPr>
          <a:xfrm>
            <a:off x="6172200" y="1825625"/>
            <a:ext cx="5660572"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10" name="Rectangle 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1" name="Rectangle 1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2" name="Rectangle 1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3" name="Rectangle 1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5" name="Date Placeholder 4"/>
          <p:cNvSpPr>
            <a:spLocks noGrp="1"/>
          </p:cNvSpPr>
          <p:nvPr>
            <p:ph type="dt" sz="half" idx="14"/>
          </p:nvPr>
        </p:nvSpPr>
        <p:spPr/>
        <p:txBody>
          <a:bodyPr/>
          <a:lstStyle/>
          <a:p>
            <a:fld id="{DA4A46E8-1C6D-4DE6-BF3C-D9E9E0B88509}" type="datetime1">
              <a:rPr lang="en-US" smtClean="0"/>
              <a:t>9/28/2021</a:t>
            </a:fld>
            <a:endParaRPr lang="en-US" dirty="0"/>
          </a:p>
        </p:txBody>
      </p:sp>
      <p:sp>
        <p:nvSpPr>
          <p:cNvPr id="7" name="Footer Placeholder 6"/>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9" name="Slide Number Placeholder 8"/>
          <p:cNvSpPr>
            <a:spLocks noGrp="1"/>
          </p:cNvSpPr>
          <p:nvPr>
            <p:ph type="sldNum" sz="quarter" idx="16"/>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1446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2 subheads">
    <p:spTree>
      <p:nvGrpSpPr>
        <p:cNvPr id="1" name=""/>
        <p:cNvGrpSpPr/>
        <p:nvPr/>
      </p:nvGrpSpPr>
      <p:grpSpPr>
        <a:xfrm>
          <a:off x="0" y="0"/>
          <a:ext cx="0" cy="0"/>
          <a:chOff x="0" y="0"/>
          <a:chExt cx="0" cy="0"/>
        </a:xfrm>
      </p:grpSpPr>
      <p:sp>
        <p:nvSpPr>
          <p:cNvPr id="3" name="Content L"/>
          <p:cNvSpPr>
            <a:spLocks noGrp="1"/>
          </p:cNvSpPr>
          <p:nvPr>
            <p:ph sz="half" idx="1" hasCustomPrompt="1"/>
          </p:nvPr>
        </p:nvSpPr>
        <p:spPr>
          <a:xfrm>
            <a:off x="495300" y="1825625"/>
            <a:ext cx="5524500"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R"/>
          <p:cNvSpPr>
            <a:spLocks noGrp="1"/>
          </p:cNvSpPr>
          <p:nvPr>
            <p:ph sz="half" idx="2" hasCustomPrompt="1"/>
          </p:nvPr>
        </p:nvSpPr>
        <p:spPr>
          <a:xfrm>
            <a:off x="6172200" y="1825625"/>
            <a:ext cx="5660572"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L"/>
          <p:cNvSpPr>
            <a:spLocks noGrp="1"/>
          </p:cNvSpPr>
          <p:nvPr>
            <p:ph type="body" idx="13" hasCustomPrompt="1"/>
          </p:nvPr>
        </p:nvSpPr>
        <p:spPr>
          <a:xfrm>
            <a:off x="495300" y="1118282"/>
            <a:ext cx="5502275" cy="492125"/>
          </a:xfrm>
        </p:spPr>
        <p:txBody>
          <a:bodyPr anchor="t"/>
          <a:lstStyle>
            <a:lvl1pPr marL="0" indent="0">
              <a:buNone/>
              <a:defRPr sz="26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subhead</a:t>
            </a:r>
          </a:p>
        </p:txBody>
      </p:sp>
      <p:sp>
        <p:nvSpPr>
          <p:cNvPr id="10" name="Subtitle R"/>
          <p:cNvSpPr>
            <a:spLocks noGrp="1"/>
          </p:cNvSpPr>
          <p:nvPr>
            <p:ph type="body" sz="quarter" idx="3" hasCustomPrompt="1"/>
          </p:nvPr>
        </p:nvSpPr>
        <p:spPr>
          <a:xfrm>
            <a:off x="6172200" y="1118282"/>
            <a:ext cx="5638800" cy="492125"/>
          </a:xfrm>
        </p:spPr>
        <p:txBody>
          <a:bodyPr anchor="t"/>
          <a:lstStyle>
            <a:lvl1pPr marL="0" indent="0">
              <a:buNone/>
              <a:defRPr sz="26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subhead</a:t>
            </a:r>
          </a:p>
        </p:txBody>
      </p:sp>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12" name="Rectangle 11"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3" name="Rectangle 12"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5" name="Rectangle 14"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5" name="Date Placeholder 4"/>
          <p:cNvSpPr>
            <a:spLocks noGrp="1"/>
          </p:cNvSpPr>
          <p:nvPr>
            <p:ph type="dt" sz="half" idx="14"/>
          </p:nvPr>
        </p:nvSpPr>
        <p:spPr/>
        <p:txBody>
          <a:bodyPr/>
          <a:lstStyle/>
          <a:p>
            <a:fld id="{D89CBDD1-855A-41AA-A41B-78436EEF4D44}" type="datetime1">
              <a:rPr lang="en-US" smtClean="0"/>
              <a:t>9/28/2021</a:t>
            </a:fld>
            <a:endParaRPr lang="en-US" dirty="0"/>
          </a:p>
        </p:txBody>
      </p:sp>
      <p:sp>
        <p:nvSpPr>
          <p:cNvPr id="7" name="Footer Placeholder 6"/>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16"/>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648918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7" name="Rectangle 6"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8" name="Rectangle 7"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9" name="Rectangle 8"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0" name="Rectangle 9"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10"/>
          </p:nvPr>
        </p:nvSpPr>
        <p:spPr/>
        <p:txBody>
          <a:bodyPr/>
          <a:lstStyle/>
          <a:p>
            <a:fld id="{6D7E0786-A9F9-4451-A258-EE78AB2E8BB1}" type="datetime1">
              <a:rPr lang="en-US" smtClean="0"/>
              <a:t>9/28/2021</a:t>
            </a:fld>
            <a:endParaRPr lang="en-US" dirty="0"/>
          </a:p>
        </p:txBody>
      </p:sp>
      <p:sp>
        <p:nvSpPr>
          <p:cNvPr id="5" name="Footer Placeholder 4"/>
          <p:cNvSpPr>
            <a:spLocks noGrp="1"/>
          </p:cNvSpPr>
          <p:nvPr>
            <p:ph type="ftr" sz="quarter" idx="11"/>
          </p:nvPr>
        </p:nvSpPr>
        <p:spPr/>
        <p:txBody>
          <a:bodyPr/>
          <a:lstStyle/>
          <a:p>
            <a:pPr algn="r"/>
            <a:r>
              <a:rPr lang="en-US"/>
              <a:t>© 2021 Optum, Inc. All rights reserved. Confidential property of Optum. Do not distribute or reproduce without express permission from Optum.</a:t>
            </a:r>
          </a:p>
        </p:txBody>
      </p:sp>
      <p:sp>
        <p:nvSpPr>
          <p:cNvPr id="6" name="Slide Number Placeholder 5"/>
          <p:cNvSpPr>
            <a:spLocks noGrp="1"/>
          </p:cNvSpPr>
          <p:nvPr>
            <p:ph type="sldNum" sz="quarter" idx="12"/>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703480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8" name="Rectangle 7"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9" name="Rectangle 8"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0" name="Rectangle 9"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1" name="Rectangle 10"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14"/>
          </p:nvPr>
        </p:nvSpPr>
        <p:spPr/>
        <p:txBody>
          <a:bodyPr/>
          <a:lstStyle/>
          <a:p>
            <a:fld id="{BCD30A9F-5712-4598-98A0-146432D1BD35}" type="datetime1">
              <a:rPr lang="en-US" smtClean="0"/>
              <a:t>9/28/2021</a:t>
            </a:fld>
            <a:endParaRPr lang="en-US" dirty="0"/>
          </a:p>
        </p:txBody>
      </p:sp>
      <p:sp>
        <p:nvSpPr>
          <p:cNvPr id="5" name="Footer Placeholder 4"/>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235771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3" name="Content 1"/>
          <p:cNvSpPr>
            <a:spLocks noGrp="1"/>
          </p:cNvSpPr>
          <p:nvPr>
            <p:ph sz="half" idx="1" hasCustomPrompt="1"/>
          </p:nvPr>
        </p:nvSpPr>
        <p:spPr>
          <a:xfrm>
            <a:off x="784513" y="4401689"/>
            <a:ext cx="3335482" cy="1503809"/>
          </a:xfrm>
        </p:spPr>
        <p:txBody>
          <a:bodyPr/>
          <a:lstStyle>
            <a:lvl1pPr>
              <a:defRPr sz="1400">
                <a:solidFill>
                  <a:schemeClr val="tx2"/>
                </a:solidFill>
              </a:defRPr>
            </a:lvl1pPr>
            <a:lvl2pPr marL="228600" indent="-228600">
              <a:buFont typeface="Arial" panose="020B0604020202020204" pitchFamily="34" charset="0"/>
              <a:buChar char="•"/>
              <a:defRPr sz="1400"/>
            </a:lvl2pPr>
            <a:lvl3pPr marL="457200" indent="-228600">
              <a:buClr>
                <a:schemeClr val="tx1"/>
              </a:buClr>
              <a:buFont typeface="Arial" panose="020B0604020202020204" pitchFamily="34" charset="0"/>
              <a:buChar char="−"/>
              <a:defRPr sz="1400"/>
            </a:lvl3pPr>
            <a:lvl4pPr marL="687388" indent="-230188">
              <a:buFont typeface="Arial" panose="020B0604020202020204" pitchFamily="34" charset="0"/>
              <a:buChar char="•"/>
              <a:defRPr sz="1400"/>
            </a:lvl4pPr>
            <a:lvl5pPr>
              <a:defRPr sz="1200"/>
            </a:lvl5pPr>
          </a:lstStyle>
          <a:p>
            <a:pPr lvl="0"/>
            <a:r>
              <a:rPr lang="en-US" dirty="0"/>
              <a:t>Type 16 pt gray text max three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2">
            <a:extLst>
              <a:ext uri="{FF2B5EF4-FFF2-40B4-BE49-F238E27FC236}">
                <a16:creationId xmlns:a16="http://schemas.microsoft.com/office/drawing/2014/main" id="{91B99C12-BC4B-42D3-9852-1F9B4101E133}"/>
              </a:ext>
            </a:extLst>
          </p:cNvPr>
          <p:cNvSpPr>
            <a:spLocks noGrp="1"/>
          </p:cNvSpPr>
          <p:nvPr>
            <p:ph sz="half" idx="17" hasCustomPrompt="1"/>
          </p:nvPr>
        </p:nvSpPr>
        <p:spPr>
          <a:xfrm>
            <a:off x="4436843" y="4401689"/>
            <a:ext cx="3335482" cy="1503809"/>
          </a:xfrm>
        </p:spPr>
        <p:txBody>
          <a:bodyPr/>
          <a:lstStyle>
            <a:lvl1pPr>
              <a:defRPr sz="1400">
                <a:solidFill>
                  <a:schemeClr val="tx2"/>
                </a:solidFill>
              </a:defRPr>
            </a:lvl1pPr>
            <a:lvl2pPr marL="228600" indent="-228600">
              <a:buFont typeface="Arial" panose="020B0604020202020204" pitchFamily="34" charset="0"/>
              <a:buChar char="•"/>
              <a:defRPr sz="1400"/>
            </a:lvl2pPr>
            <a:lvl3pPr marL="457200" indent="-228600">
              <a:buClr>
                <a:schemeClr val="tx1"/>
              </a:buClr>
              <a:buFont typeface="Arial" panose="020B0604020202020204" pitchFamily="34" charset="0"/>
              <a:buChar char="−"/>
              <a:defRPr sz="1400"/>
            </a:lvl3pPr>
            <a:lvl4pPr marL="687388" indent="-230188">
              <a:buFont typeface="Arial" panose="020B0604020202020204" pitchFamily="34" charset="0"/>
              <a:buChar char="•"/>
              <a:defRPr sz="1400"/>
            </a:lvl4pPr>
            <a:lvl5pPr>
              <a:defRPr sz="1200"/>
            </a:lvl5pPr>
          </a:lstStyle>
          <a:p>
            <a:pPr lvl="0"/>
            <a:r>
              <a:rPr lang="en-US" dirty="0"/>
              <a:t>Type 16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3">
            <a:extLst>
              <a:ext uri="{FF2B5EF4-FFF2-40B4-BE49-F238E27FC236}">
                <a16:creationId xmlns:a16="http://schemas.microsoft.com/office/drawing/2014/main" id="{D9004B96-D94C-4153-B36B-4355853060EA}"/>
              </a:ext>
            </a:extLst>
          </p:cNvPr>
          <p:cNvSpPr>
            <a:spLocks noGrp="1"/>
          </p:cNvSpPr>
          <p:nvPr>
            <p:ph sz="half" idx="18" hasCustomPrompt="1"/>
          </p:nvPr>
        </p:nvSpPr>
        <p:spPr>
          <a:xfrm>
            <a:off x="8175761" y="4401689"/>
            <a:ext cx="3335482" cy="1503809"/>
          </a:xfrm>
        </p:spPr>
        <p:txBody>
          <a:bodyPr/>
          <a:lstStyle>
            <a:lvl1pPr>
              <a:defRPr sz="1400">
                <a:solidFill>
                  <a:schemeClr val="tx2"/>
                </a:solidFill>
              </a:defRPr>
            </a:lvl1pPr>
            <a:lvl2pPr marL="228600" indent="-228600">
              <a:buFont typeface="Arial" panose="020B0604020202020204" pitchFamily="34" charset="0"/>
              <a:buChar char="•"/>
              <a:defRPr sz="1400"/>
            </a:lvl2pPr>
            <a:lvl3pPr marL="457200" indent="-228600">
              <a:buClr>
                <a:schemeClr val="tx1"/>
              </a:buClr>
              <a:buFont typeface="Arial" panose="020B0604020202020204" pitchFamily="34" charset="0"/>
              <a:buChar char="−"/>
              <a:defRPr sz="1400"/>
            </a:lvl3pPr>
            <a:lvl4pPr marL="687388" indent="-230188">
              <a:buFont typeface="Arial" panose="020B0604020202020204" pitchFamily="34" charset="0"/>
              <a:buChar char="•"/>
              <a:defRPr sz="1400"/>
            </a:lvl4pPr>
            <a:lvl5pPr>
              <a:defRPr sz="1200"/>
            </a:lvl5pPr>
          </a:lstStyle>
          <a:p>
            <a:pPr lvl="0"/>
            <a:r>
              <a:rPr lang="en-US" dirty="0"/>
              <a:t>Type 16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range title 1">
            <a:extLst>
              <a:ext uri="{FF2B5EF4-FFF2-40B4-BE49-F238E27FC236}">
                <a16:creationId xmlns:a16="http://schemas.microsoft.com/office/drawing/2014/main" id="{4736416D-EB4F-4346-8783-FC896DC0CA68}"/>
              </a:ext>
            </a:extLst>
          </p:cNvPr>
          <p:cNvSpPr>
            <a:spLocks noGrp="1"/>
          </p:cNvSpPr>
          <p:nvPr>
            <p:ph type="body" sz="quarter" idx="19" hasCustomPrompt="1"/>
          </p:nvPr>
        </p:nvSpPr>
        <p:spPr>
          <a:xfrm>
            <a:off x="784514" y="3868738"/>
            <a:ext cx="3335482" cy="457200"/>
          </a:xfrm>
        </p:spPr>
        <p:txBody>
          <a:bodyPr/>
          <a:lstStyle>
            <a:lvl1pPr>
              <a:defRPr sz="1600">
                <a:solidFill>
                  <a:schemeClr val="accent1"/>
                </a:solidFill>
              </a:defRPr>
            </a:lvl1pPr>
          </a:lstStyle>
          <a:p>
            <a:pPr lvl="0"/>
            <a:r>
              <a:rPr lang="en-US" dirty="0"/>
              <a:t>Type subhead in 16 pt orange | Max two lines</a:t>
            </a:r>
          </a:p>
        </p:txBody>
      </p:sp>
      <p:sp>
        <p:nvSpPr>
          <p:cNvPr id="18" name="Orange title 2">
            <a:extLst>
              <a:ext uri="{FF2B5EF4-FFF2-40B4-BE49-F238E27FC236}">
                <a16:creationId xmlns:a16="http://schemas.microsoft.com/office/drawing/2014/main" id="{5BAB981D-A627-42CC-B2DE-02C26E3DF946}"/>
              </a:ext>
            </a:extLst>
          </p:cNvPr>
          <p:cNvSpPr>
            <a:spLocks noGrp="1"/>
          </p:cNvSpPr>
          <p:nvPr>
            <p:ph type="body" sz="quarter" idx="20" hasCustomPrompt="1"/>
          </p:nvPr>
        </p:nvSpPr>
        <p:spPr>
          <a:xfrm>
            <a:off x="4436843" y="3865340"/>
            <a:ext cx="3335482" cy="457200"/>
          </a:xfrm>
        </p:spPr>
        <p:txBody>
          <a:bodyPr/>
          <a:lstStyle>
            <a:lvl1pPr>
              <a:defRPr sz="1600">
                <a:solidFill>
                  <a:schemeClr val="accent1"/>
                </a:solidFill>
              </a:defRPr>
            </a:lvl1pPr>
          </a:lstStyle>
          <a:p>
            <a:pPr lvl="0"/>
            <a:r>
              <a:rPr lang="en-US" dirty="0"/>
              <a:t>Type subhead in 16 pt orange | Max two lines</a:t>
            </a:r>
          </a:p>
        </p:txBody>
      </p:sp>
      <p:sp>
        <p:nvSpPr>
          <p:cNvPr id="19" name="Orange title 3">
            <a:extLst>
              <a:ext uri="{FF2B5EF4-FFF2-40B4-BE49-F238E27FC236}">
                <a16:creationId xmlns:a16="http://schemas.microsoft.com/office/drawing/2014/main" id="{E65F5722-9D51-4EC9-BA8C-FDC59DB84633}"/>
              </a:ext>
            </a:extLst>
          </p:cNvPr>
          <p:cNvSpPr>
            <a:spLocks noGrp="1"/>
          </p:cNvSpPr>
          <p:nvPr>
            <p:ph type="body" sz="quarter" idx="21" hasCustomPrompt="1"/>
          </p:nvPr>
        </p:nvSpPr>
        <p:spPr>
          <a:xfrm>
            <a:off x="8175761" y="3865340"/>
            <a:ext cx="3335482" cy="457200"/>
          </a:xfrm>
        </p:spPr>
        <p:txBody>
          <a:bodyPr/>
          <a:lstStyle>
            <a:lvl1pPr>
              <a:defRPr sz="1600">
                <a:solidFill>
                  <a:schemeClr val="accent1"/>
                </a:solidFill>
              </a:defRPr>
            </a:lvl1pPr>
          </a:lstStyle>
          <a:p>
            <a:pPr lvl="0"/>
            <a:r>
              <a:rPr lang="en-US" dirty="0"/>
              <a:t>Type subhead in 16 pt orange | Max two lines</a:t>
            </a:r>
          </a:p>
        </p:txBody>
      </p:sp>
      <p:sp>
        <p:nvSpPr>
          <p:cNvPr id="12" name="Circle 3"/>
          <p:cNvSpPr>
            <a:spLocks noGrp="1"/>
          </p:cNvSpPr>
          <p:nvPr>
            <p:ph type="body" sz="quarter" idx="16" hasCustomPrompt="1"/>
          </p:nvPr>
        </p:nvSpPr>
        <p:spPr>
          <a:xfrm>
            <a:off x="8910814" y="1828800"/>
            <a:ext cx="1865376" cy="1866900"/>
          </a:xfrm>
          <a:prstGeom prst="ellipse">
            <a:avLst/>
          </a:prstGeom>
          <a:ln w="19050">
            <a:solidFill>
              <a:schemeClr val="accent1"/>
            </a:solidFill>
          </a:ln>
        </p:spPr>
        <p:txBody>
          <a:bodyPr anchor="ctr"/>
          <a:lstStyle>
            <a:lvl1pPr algn="ctr">
              <a:buNone/>
              <a:defRPr sz="1200">
                <a:solidFill>
                  <a:schemeClr val="bg2">
                    <a:lumMod val="85000"/>
                  </a:schemeClr>
                </a:solidFill>
              </a:defRPr>
            </a:lvl1pPr>
          </a:lstStyle>
          <a:p>
            <a:pPr lvl="0"/>
            <a:r>
              <a:rPr lang="en-US" dirty="0"/>
              <a:t>Place icon here. To hide this text, place cursor then hit space bar. Duplicate or delete as needed.</a:t>
            </a:r>
          </a:p>
        </p:txBody>
      </p:sp>
      <p:sp>
        <p:nvSpPr>
          <p:cNvPr id="11" name="Circle 2"/>
          <p:cNvSpPr>
            <a:spLocks noGrp="1"/>
          </p:cNvSpPr>
          <p:nvPr>
            <p:ph type="body" sz="quarter" idx="15" hasCustomPrompt="1"/>
          </p:nvPr>
        </p:nvSpPr>
        <p:spPr>
          <a:xfrm>
            <a:off x="5171896" y="1828800"/>
            <a:ext cx="1865376" cy="1866900"/>
          </a:xfrm>
          <a:prstGeom prst="ellipse">
            <a:avLst/>
          </a:prstGeom>
          <a:ln w="19050">
            <a:solidFill>
              <a:schemeClr val="accent1"/>
            </a:solidFill>
          </a:ln>
        </p:spPr>
        <p:txBody>
          <a:bodyPr anchor="ctr"/>
          <a:lstStyle>
            <a:lvl1pPr algn="ctr">
              <a:buNone/>
              <a:defRPr sz="1200">
                <a:solidFill>
                  <a:schemeClr val="bg2">
                    <a:lumMod val="85000"/>
                  </a:schemeClr>
                </a:solidFill>
              </a:defRPr>
            </a:lvl1pPr>
          </a:lstStyle>
          <a:p>
            <a:pPr lvl="0"/>
            <a:r>
              <a:rPr lang="en-US" dirty="0"/>
              <a:t>Place icon here. To hide this text, place cursor then hit space bar. Duplicate or delete as needed.</a:t>
            </a:r>
          </a:p>
        </p:txBody>
      </p:sp>
      <p:sp>
        <p:nvSpPr>
          <p:cNvPr id="10" name="Circle 1"/>
          <p:cNvSpPr>
            <a:spLocks noGrp="1"/>
          </p:cNvSpPr>
          <p:nvPr>
            <p:ph type="body" sz="quarter" idx="14" hasCustomPrompt="1"/>
          </p:nvPr>
        </p:nvSpPr>
        <p:spPr>
          <a:xfrm>
            <a:off x="1519566" y="1828800"/>
            <a:ext cx="1865376" cy="1866900"/>
          </a:xfrm>
          <a:prstGeom prst="ellipse">
            <a:avLst/>
          </a:prstGeom>
          <a:ln w="19050">
            <a:solidFill>
              <a:schemeClr val="accent1"/>
            </a:solidFill>
          </a:ln>
        </p:spPr>
        <p:txBody>
          <a:bodyPr anchor="ctr"/>
          <a:lstStyle>
            <a:lvl1pPr algn="ctr">
              <a:buNone/>
              <a:defRPr sz="1200">
                <a:solidFill>
                  <a:schemeClr val="bg2">
                    <a:lumMod val="85000"/>
                  </a:schemeClr>
                </a:solidFill>
              </a:defRPr>
            </a:lvl1pPr>
          </a:lstStyle>
          <a:p>
            <a:pPr lvl="0"/>
            <a:r>
              <a:rPr lang="en-US" dirty="0"/>
              <a:t>Place icon here. To hide this text, place cursor then hit space bar. Duplicate or delete as needed.</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2"/>
          </p:nvPr>
        </p:nvSpPr>
        <p:spPr/>
        <p:txBody>
          <a:bodyPr/>
          <a:lstStyle/>
          <a:p>
            <a:fld id="{91C9AF46-7C83-407B-BA2A-2C2F1245C823}" type="datetime1">
              <a:rPr lang="en-US" smtClean="0"/>
              <a:t>9/28/2021</a:t>
            </a:fld>
            <a:endParaRPr lang="en-US" dirty="0"/>
          </a:p>
        </p:txBody>
      </p:sp>
      <p:sp>
        <p:nvSpPr>
          <p:cNvPr id="5" name="Footer Placeholder 4"/>
          <p:cNvSpPr>
            <a:spLocks noGrp="1"/>
          </p:cNvSpPr>
          <p:nvPr>
            <p:ph type="ftr" sz="quarter" idx="23"/>
          </p:nvPr>
        </p:nvSpPr>
        <p:spPr/>
        <p:txBody>
          <a:bodyPr/>
          <a:lstStyle/>
          <a:p>
            <a:pPr algn="r"/>
            <a:r>
              <a:rPr lang="en-US"/>
              <a:t>© 2021 Optum, Inc. All rights reserved. Confidential property of Optum. Do not distribute or reproduce without express permission from Optum.</a:t>
            </a:r>
          </a:p>
        </p:txBody>
      </p:sp>
      <p:sp>
        <p:nvSpPr>
          <p:cNvPr id="14" name="Slide Number Placeholder 13"/>
          <p:cNvSpPr>
            <a:spLocks noGrp="1"/>
          </p:cNvSpPr>
          <p:nvPr>
            <p:ph type="sldNum" sz="quarter" idx="24"/>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4065863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35" name="Text 5"/>
          <p:cNvSpPr>
            <a:spLocks noGrp="1"/>
          </p:cNvSpPr>
          <p:nvPr>
            <p:ph type="body" sz="quarter" idx="23" hasCustomPrompt="1"/>
          </p:nvPr>
        </p:nvSpPr>
        <p:spPr>
          <a:xfrm>
            <a:off x="9637488"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30" name="Header 5"/>
          <p:cNvSpPr>
            <a:spLocks noGrp="1"/>
          </p:cNvSpPr>
          <p:nvPr>
            <p:ph type="body" sz="quarter" idx="18" hasCustomPrompt="1"/>
          </p:nvPr>
        </p:nvSpPr>
        <p:spPr>
          <a:xfrm>
            <a:off x="9637486" y="1828798"/>
            <a:ext cx="2194560" cy="663575"/>
          </a:xfrm>
          <a:solidFill>
            <a:srgbClr val="A22B38"/>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4" name="Text 4"/>
          <p:cNvSpPr>
            <a:spLocks noGrp="1"/>
          </p:cNvSpPr>
          <p:nvPr>
            <p:ph type="body" sz="quarter" idx="22" hasCustomPrompt="1"/>
          </p:nvPr>
        </p:nvSpPr>
        <p:spPr>
          <a:xfrm>
            <a:off x="7351941"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9" name="Header 4"/>
          <p:cNvSpPr>
            <a:spLocks noGrp="1"/>
          </p:cNvSpPr>
          <p:nvPr>
            <p:ph type="body" sz="quarter" idx="17" hasCustomPrompt="1"/>
          </p:nvPr>
        </p:nvSpPr>
        <p:spPr>
          <a:xfrm>
            <a:off x="7351941" y="1828798"/>
            <a:ext cx="2194560" cy="663575"/>
          </a:xfrm>
          <a:solidFill>
            <a:schemeClr val="accent1"/>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3" name="Text 3"/>
          <p:cNvSpPr>
            <a:spLocks noGrp="1"/>
          </p:cNvSpPr>
          <p:nvPr>
            <p:ph type="body" sz="quarter" idx="21" hasCustomPrompt="1"/>
          </p:nvPr>
        </p:nvSpPr>
        <p:spPr>
          <a:xfrm>
            <a:off x="5066394"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8" name="Header 3"/>
          <p:cNvSpPr>
            <a:spLocks noGrp="1"/>
          </p:cNvSpPr>
          <p:nvPr>
            <p:ph type="body" sz="quarter" idx="16" hasCustomPrompt="1"/>
          </p:nvPr>
        </p:nvSpPr>
        <p:spPr>
          <a:xfrm>
            <a:off x="5066394" y="1828798"/>
            <a:ext cx="2194560" cy="663575"/>
          </a:xfrm>
          <a:solidFill>
            <a:schemeClr val="accent4"/>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2" name="Text 2"/>
          <p:cNvSpPr>
            <a:spLocks noGrp="1"/>
          </p:cNvSpPr>
          <p:nvPr>
            <p:ph type="body" sz="quarter" idx="20" hasCustomPrompt="1"/>
          </p:nvPr>
        </p:nvSpPr>
        <p:spPr>
          <a:xfrm>
            <a:off x="2780847"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7" name="Header 2"/>
          <p:cNvSpPr>
            <a:spLocks noGrp="1"/>
          </p:cNvSpPr>
          <p:nvPr>
            <p:ph type="body" sz="quarter" idx="15" hasCustomPrompt="1"/>
          </p:nvPr>
        </p:nvSpPr>
        <p:spPr>
          <a:xfrm>
            <a:off x="2780847" y="1828798"/>
            <a:ext cx="2194560" cy="663575"/>
          </a:xfrm>
          <a:solidFill>
            <a:schemeClr val="accent2"/>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1" name="Text 1"/>
          <p:cNvSpPr>
            <a:spLocks noGrp="1"/>
          </p:cNvSpPr>
          <p:nvPr>
            <p:ph type="body" sz="quarter" idx="19" hasCustomPrompt="1"/>
          </p:nvPr>
        </p:nvSpPr>
        <p:spPr>
          <a:xfrm>
            <a:off x="495300"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8" name="Header 1"/>
          <p:cNvSpPr>
            <a:spLocks noGrp="1"/>
          </p:cNvSpPr>
          <p:nvPr>
            <p:ph type="body" sz="quarter" idx="14" hasCustomPrompt="1"/>
          </p:nvPr>
        </p:nvSpPr>
        <p:spPr>
          <a:xfrm>
            <a:off x="495300" y="1828797"/>
            <a:ext cx="2194560" cy="663575"/>
          </a:xfrm>
          <a:solidFill>
            <a:schemeClr val="tx2"/>
          </a:solidFill>
        </p:spPr>
        <p:txBody>
          <a:bodyPr lIns="137160" tIns="45720" rIns="137160" bIns="45720" anchor="ctr"/>
          <a:lstStyle>
            <a:lvl1pPr algn="l">
              <a:lnSpc>
                <a:spcPct val="90000"/>
              </a:lnSpc>
              <a:spcBef>
                <a:spcPts val="0"/>
              </a:spcBef>
              <a:spcAft>
                <a:spcPts val="0"/>
              </a:spcAft>
              <a:defRPr sz="1800">
                <a:solidFill>
                  <a:schemeClr val="bg1"/>
                </a:solidFill>
              </a:defRPr>
            </a:lvl1pPr>
          </a:lstStyle>
          <a:p>
            <a:pPr lvl="0"/>
            <a:r>
              <a:rPr lang="en-US" dirty="0"/>
              <a:t>Header</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5 Column | Type insightful headline in sentence case | One line</a:t>
            </a:r>
          </a:p>
        </p:txBody>
      </p:sp>
      <p:sp>
        <p:nvSpPr>
          <p:cNvPr id="17" name="Rectangle 16"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8" name="Rectangle 17"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9" name="Rectangle 18"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0" name="Rectangle 19"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4"/>
          </p:nvPr>
        </p:nvSpPr>
        <p:spPr/>
        <p:txBody>
          <a:bodyPr/>
          <a:lstStyle/>
          <a:p>
            <a:fld id="{8DF29BDE-CA60-46BD-8714-D6D2B826C70D}" type="datetime1">
              <a:rPr lang="en-US" smtClean="0"/>
              <a:t>9/28/2021</a:t>
            </a:fld>
            <a:endParaRPr lang="en-US" dirty="0"/>
          </a:p>
        </p:txBody>
      </p:sp>
      <p:sp>
        <p:nvSpPr>
          <p:cNvPr id="5" name="Footer Placeholder 4"/>
          <p:cNvSpPr>
            <a:spLocks noGrp="1"/>
          </p:cNvSpPr>
          <p:nvPr>
            <p:ph type="ftr" sz="quarter" idx="25"/>
          </p:nvPr>
        </p:nvSpPr>
        <p:spPr/>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6"/>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4011974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34" name="Text 4"/>
          <p:cNvSpPr>
            <a:spLocks noGrp="1"/>
          </p:cNvSpPr>
          <p:nvPr>
            <p:ph type="body" sz="quarter" idx="22" hasCustomPrompt="1"/>
          </p:nvPr>
        </p:nvSpPr>
        <p:spPr>
          <a:xfrm>
            <a:off x="9079143"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9" name="Header 4"/>
          <p:cNvSpPr>
            <a:spLocks noGrp="1"/>
          </p:cNvSpPr>
          <p:nvPr>
            <p:ph type="body" sz="quarter" idx="17" hasCustomPrompt="1"/>
          </p:nvPr>
        </p:nvSpPr>
        <p:spPr>
          <a:xfrm>
            <a:off x="9079143" y="1828798"/>
            <a:ext cx="2743200" cy="663575"/>
          </a:xfrm>
          <a:solidFill>
            <a:schemeClr val="accent1"/>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3" name="Text 3"/>
          <p:cNvSpPr>
            <a:spLocks noGrp="1"/>
          </p:cNvSpPr>
          <p:nvPr>
            <p:ph type="body" sz="quarter" idx="21" hasCustomPrompt="1"/>
          </p:nvPr>
        </p:nvSpPr>
        <p:spPr>
          <a:xfrm>
            <a:off x="6217862"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8" name="Header 3"/>
          <p:cNvSpPr>
            <a:spLocks noGrp="1"/>
          </p:cNvSpPr>
          <p:nvPr>
            <p:ph type="body" sz="quarter" idx="16" hasCustomPrompt="1"/>
          </p:nvPr>
        </p:nvSpPr>
        <p:spPr>
          <a:xfrm>
            <a:off x="6217862" y="1828798"/>
            <a:ext cx="2743200" cy="663575"/>
          </a:xfrm>
          <a:solidFill>
            <a:schemeClr val="accent4"/>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2" name="Text 2"/>
          <p:cNvSpPr>
            <a:spLocks noGrp="1"/>
          </p:cNvSpPr>
          <p:nvPr>
            <p:ph type="body" sz="quarter" idx="20" hasCustomPrompt="1"/>
          </p:nvPr>
        </p:nvSpPr>
        <p:spPr>
          <a:xfrm>
            <a:off x="3356581"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7" name="Header 2"/>
          <p:cNvSpPr>
            <a:spLocks noGrp="1"/>
          </p:cNvSpPr>
          <p:nvPr>
            <p:ph type="body" sz="quarter" idx="15" hasCustomPrompt="1"/>
          </p:nvPr>
        </p:nvSpPr>
        <p:spPr>
          <a:xfrm>
            <a:off x="3356581" y="1828798"/>
            <a:ext cx="2743200" cy="663575"/>
          </a:xfrm>
          <a:solidFill>
            <a:schemeClr val="accent2"/>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1" name="Text 1"/>
          <p:cNvSpPr>
            <a:spLocks noGrp="1"/>
          </p:cNvSpPr>
          <p:nvPr>
            <p:ph type="body" sz="quarter" idx="19" hasCustomPrompt="1"/>
          </p:nvPr>
        </p:nvSpPr>
        <p:spPr>
          <a:xfrm>
            <a:off x="495300"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8" name="Header 1"/>
          <p:cNvSpPr>
            <a:spLocks noGrp="1"/>
          </p:cNvSpPr>
          <p:nvPr>
            <p:ph type="body" sz="quarter" idx="14" hasCustomPrompt="1"/>
          </p:nvPr>
        </p:nvSpPr>
        <p:spPr>
          <a:xfrm>
            <a:off x="495300" y="1828797"/>
            <a:ext cx="2743200" cy="663575"/>
          </a:xfrm>
          <a:solidFill>
            <a:schemeClr val="tx2"/>
          </a:solidFill>
        </p:spPr>
        <p:txBody>
          <a:bodyPr lIns="137160" tIns="45720" rIns="137160" bIns="45720" anchor="ctr"/>
          <a:lstStyle>
            <a:lvl1pPr algn="l">
              <a:lnSpc>
                <a:spcPct val="90000"/>
              </a:lnSpc>
              <a:spcBef>
                <a:spcPts val="0"/>
              </a:spcBef>
              <a:spcAft>
                <a:spcPts val="0"/>
              </a:spcAft>
              <a:defRPr sz="1800">
                <a:solidFill>
                  <a:schemeClr val="bg1"/>
                </a:solidFill>
              </a:defRPr>
            </a:lvl1pPr>
          </a:lstStyle>
          <a:p>
            <a:pPr lvl="0"/>
            <a:r>
              <a:rPr lang="en-US" dirty="0"/>
              <a:t>Header</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4 Column | Type insightful headline in sentence case | One line</a:t>
            </a:r>
          </a:p>
        </p:txBody>
      </p:sp>
      <p:sp>
        <p:nvSpPr>
          <p:cNvPr id="15" name="Rectangle 14"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6" name="Rectangle 15"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7" name="Rectangle 16"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8" name="Rectangle 17"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3"/>
          </p:nvPr>
        </p:nvSpPr>
        <p:spPr/>
        <p:txBody>
          <a:bodyPr/>
          <a:lstStyle/>
          <a:p>
            <a:fld id="{70AB5CC6-F8E1-40FF-8DC7-DCF7A11D11A0}" type="datetime1">
              <a:rPr lang="en-US" smtClean="0"/>
              <a:t>9/28/2021</a:t>
            </a:fld>
            <a:endParaRPr lang="en-US" dirty="0"/>
          </a:p>
        </p:txBody>
      </p:sp>
      <p:sp>
        <p:nvSpPr>
          <p:cNvPr id="5" name="Footer Placeholder 4"/>
          <p:cNvSpPr>
            <a:spLocks noGrp="1"/>
          </p:cNvSpPr>
          <p:nvPr>
            <p:ph type="ftr" sz="quarter" idx="24"/>
          </p:nvPr>
        </p:nvSpPr>
        <p:spPr/>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5"/>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282127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Lifestyle 1">
    <p:spTree>
      <p:nvGrpSpPr>
        <p:cNvPr id="1" name=""/>
        <p:cNvGrpSpPr/>
        <p:nvPr/>
      </p:nvGrpSpPr>
      <p:grpSpPr>
        <a:xfrm>
          <a:off x="0" y="0"/>
          <a:ext cx="0" cy="0"/>
          <a:chOff x="0" y="0"/>
          <a:chExt cx="0" cy="0"/>
        </a:xfrm>
      </p:grpSpPr>
      <p:pic>
        <p:nvPicPr>
          <p:cNvPr id="2050" name="Picture 2" descr="C:\Users\cbarthol\Desktop\Charlotte Work\Tools\PPT\Empower\2019 PPT cover images\2-women-running-16x9.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9292"/>
            <a:ext cx="12192000" cy="685971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0" y="9292"/>
            <a:ext cx="11092811" cy="6843371"/>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a:xfrm>
            <a:off x="495301" y="1104900"/>
            <a:ext cx="7440386"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a:xfrm>
            <a:off x="495300" y="4990648"/>
            <a:ext cx="7440011" cy="702582"/>
          </a:xfrm>
        </p:spPr>
        <p:txBody>
          <a:bodyPr/>
          <a:lstStyle>
            <a:lvl1pPr>
              <a:defRPr>
                <a:solidFill>
                  <a:schemeClr val="tx1"/>
                </a:solidFill>
              </a:defRPr>
            </a:lvl1pPr>
          </a:lstStyle>
          <a:p>
            <a:pPr lvl="0"/>
            <a:r>
              <a:rPr lang="en-US" dirty="0"/>
              <a:t>Month DD, YYYY</a:t>
            </a:r>
          </a:p>
        </p:txBody>
      </p:sp>
      <p:sp>
        <p:nvSpPr>
          <p:cNvPr id="31"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7" name="Rectangle 16"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4"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04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3" name="Text 3"/>
          <p:cNvSpPr>
            <a:spLocks noGrp="1"/>
          </p:cNvSpPr>
          <p:nvPr>
            <p:ph type="body" sz="quarter" idx="21" hasCustomPrompt="1"/>
          </p:nvPr>
        </p:nvSpPr>
        <p:spPr>
          <a:xfrm>
            <a:off x="8177285" y="2492372"/>
            <a:ext cx="36576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8" name="Header 3"/>
          <p:cNvSpPr>
            <a:spLocks noGrp="1"/>
          </p:cNvSpPr>
          <p:nvPr>
            <p:ph type="body" sz="quarter" idx="16" hasCustomPrompt="1"/>
          </p:nvPr>
        </p:nvSpPr>
        <p:spPr>
          <a:xfrm>
            <a:off x="8177285" y="1828797"/>
            <a:ext cx="3657600" cy="663575"/>
          </a:xfrm>
          <a:solidFill>
            <a:schemeClr val="accent4"/>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2" name="Text 2"/>
          <p:cNvSpPr>
            <a:spLocks noGrp="1"/>
          </p:cNvSpPr>
          <p:nvPr>
            <p:ph type="body" sz="quarter" idx="20" hasCustomPrompt="1"/>
          </p:nvPr>
        </p:nvSpPr>
        <p:spPr>
          <a:xfrm>
            <a:off x="4336293" y="2492372"/>
            <a:ext cx="36576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7" name="Header 2"/>
          <p:cNvSpPr>
            <a:spLocks noGrp="1"/>
          </p:cNvSpPr>
          <p:nvPr>
            <p:ph type="body" sz="quarter" idx="15" hasCustomPrompt="1"/>
          </p:nvPr>
        </p:nvSpPr>
        <p:spPr>
          <a:xfrm>
            <a:off x="4336293" y="1828797"/>
            <a:ext cx="3657600" cy="663575"/>
          </a:xfrm>
          <a:solidFill>
            <a:schemeClr val="accent2"/>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1" name="Text 1"/>
          <p:cNvSpPr>
            <a:spLocks noGrp="1"/>
          </p:cNvSpPr>
          <p:nvPr>
            <p:ph type="body" sz="quarter" idx="19" hasCustomPrompt="1"/>
          </p:nvPr>
        </p:nvSpPr>
        <p:spPr>
          <a:xfrm>
            <a:off x="495300" y="2492372"/>
            <a:ext cx="36576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8" name="Header 1"/>
          <p:cNvSpPr>
            <a:spLocks noGrp="1"/>
          </p:cNvSpPr>
          <p:nvPr>
            <p:ph type="body" sz="quarter" idx="14" hasCustomPrompt="1"/>
          </p:nvPr>
        </p:nvSpPr>
        <p:spPr>
          <a:xfrm>
            <a:off x="495300" y="1828797"/>
            <a:ext cx="3657600" cy="663575"/>
          </a:xfrm>
          <a:solidFill>
            <a:schemeClr val="tx2"/>
          </a:solidFill>
        </p:spPr>
        <p:txBody>
          <a:bodyPr lIns="137160" tIns="45720" rIns="137160" bIns="45720" anchor="ctr"/>
          <a:lstStyle>
            <a:lvl1pPr algn="l">
              <a:lnSpc>
                <a:spcPct val="90000"/>
              </a:lnSpc>
              <a:spcBef>
                <a:spcPts val="0"/>
              </a:spcBef>
              <a:spcAft>
                <a:spcPts val="0"/>
              </a:spcAft>
              <a:defRPr sz="1800">
                <a:solidFill>
                  <a:schemeClr val="bg1"/>
                </a:solidFill>
              </a:defRPr>
            </a:lvl1pPr>
          </a:lstStyle>
          <a:p>
            <a:pPr lvl="0"/>
            <a:r>
              <a:rPr lang="en-US" dirty="0"/>
              <a:t>Header</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3 Column | Type insightful headline in sentence case | One line</a:t>
            </a:r>
          </a:p>
        </p:txBody>
      </p:sp>
      <p:sp>
        <p:nvSpPr>
          <p:cNvPr id="13" name="Rectangle 1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5" name="Rectangle 14"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6" name="Rectangle 15"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2"/>
          </p:nvPr>
        </p:nvSpPr>
        <p:spPr/>
        <p:txBody>
          <a:bodyPr/>
          <a:lstStyle/>
          <a:p>
            <a:fld id="{87DBFDE3-01FE-4587-9228-184DFEBAC0C7}" type="datetime1">
              <a:rPr lang="en-US" smtClean="0"/>
              <a:t>9/28/2021</a:t>
            </a:fld>
            <a:endParaRPr lang="en-US" dirty="0"/>
          </a:p>
        </p:txBody>
      </p:sp>
      <p:sp>
        <p:nvSpPr>
          <p:cNvPr id="5" name="Footer Placeholder 4"/>
          <p:cNvSpPr>
            <a:spLocks noGrp="1"/>
          </p:cNvSpPr>
          <p:nvPr>
            <p:ph type="ftr" sz="quarter" idx="23"/>
          </p:nvPr>
        </p:nvSpPr>
        <p:spPr/>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4"/>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2587778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33" name="Text R"/>
          <p:cNvSpPr>
            <a:spLocks noGrp="1"/>
          </p:cNvSpPr>
          <p:nvPr>
            <p:ph type="body" sz="quarter" idx="21" hasCustomPrompt="1"/>
          </p:nvPr>
        </p:nvSpPr>
        <p:spPr>
          <a:xfrm>
            <a:off x="6313712" y="2492372"/>
            <a:ext cx="54864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8" name="Header R"/>
          <p:cNvSpPr>
            <a:spLocks noGrp="1"/>
          </p:cNvSpPr>
          <p:nvPr>
            <p:ph type="body" sz="quarter" idx="16" hasCustomPrompt="1"/>
          </p:nvPr>
        </p:nvSpPr>
        <p:spPr>
          <a:xfrm>
            <a:off x="6313712" y="1828797"/>
            <a:ext cx="5486400" cy="663575"/>
          </a:xfrm>
          <a:solidFill>
            <a:schemeClr val="accent2"/>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1" name="Text L"/>
          <p:cNvSpPr>
            <a:spLocks noGrp="1"/>
          </p:cNvSpPr>
          <p:nvPr>
            <p:ph type="body" sz="quarter" idx="19" hasCustomPrompt="1"/>
          </p:nvPr>
        </p:nvSpPr>
        <p:spPr>
          <a:xfrm>
            <a:off x="495299" y="2492372"/>
            <a:ext cx="54864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8" name="Header L"/>
          <p:cNvSpPr>
            <a:spLocks noGrp="1"/>
          </p:cNvSpPr>
          <p:nvPr>
            <p:ph type="body" sz="quarter" idx="14" hasCustomPrompt="1"/>
          </p:nvPr>
        </p:nvSpPr>
        <p:spPr>
          <a:xfrm>
            <a:off x="495299" y="1828800"/>
            <a:ext cx="5486400" cy="663575"/>
          </a:xfrm>
          <a:solidFill>
            <a:schemeClr val="tx2"/>
          </a:solidFill>
        </p:spPr>
        <p:txBody>
          <a:bodyPr lIns="137160" tIns="45720" rIns="137160" bIns="45720" anchor="ctr"/>
          <a:lstStyle>
            <a:lvl1pPr algn="l">
              <a:lnSpc>
                <a:spcPct val="90000"/>
              </a:lnSpc>
              <a:spcBef>
                <a:spcPts val="0"/>
              </a:spcBef>
              <a:spcAft>
                <a:spcPts val="0"/>
              </a:spcAft>
              <a:defRPr sz="1800">
                <a:solidFill>
                  <a:schemeClr val="bg1"/>
                </a:solidFill>
              </a:defRPr>
            </a:lvl1pPr>
          </a:lstStyle>
          <a:p>
            <a:pPr lvl="0"/>
            <a:r>
              <a:rPr lang="en-US" dirty="0"/>
              <a:t>Header</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2 Column | Type insightful headline in sentence case | One line</a:t>
            </a:r>
          </a:p>
        </p:txBody>
      </p:sp>
      <p:sp>
        <p:nvSpPr>
          <p:cNvPr id="11" name="Rectangle 10"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2" name="Rectangle 11"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3" name="Rectangle 12"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2"/>
          </p:nvPr>
        </p:nvSpPr>
        <p:spPr/>
        <p:txBody>
          <a:bodyPr/>
          <a:lstStyle/>
          <a:p>
            <a:fld id="{AD5E4906-76EB-48CE-84BB-AC147A2B4206}" type="datetime1">
              <a:rPr lang="en-US" smtClean="0"/>
              <a:t>9/28/2021</a:t>
            </a:fld>
            <a:endParaRPr lang="en-US" dirty="0"/>
          </a:p>
        </p:txBody>
      </p:sp>
      <p:sp>
        <p:nvSpPr>
          <p:cNvPr id="5" name="Footer Placeholder 4"/>
          <p:cNvSpPr>
            <a:spLocks noGrp="1"/>
          </p:cNvSpPr>
          <p:nvPr>
            <p:ph type="ftr" sz="quarter" idx="23"/>
          </p:nvPr>
        </p:nvSpPr>
        <p:spPr/>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4"/>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2846357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Photo w/Caption">
    <p:spTree>
      <p:nvGrpSpPr>
        <p:cNvPr id="1" name=""/>
        <p:cNvGrpSpPr/>
        <p:nvPr/>
      </p:nvGrpSpPr>
      <p:grpSpPr>
        <a:xfrm>
          <a:off x="0" y="0"/>
          <a:ext cx="0" cy="0"/>
          <a:chOff x="0" y="0"/>
          <a:chExt cx="0" cy="0"/>
        </a:xfrm>
      </p:grpSpPr>
      <p:sp>
        <p:nvSpPr>
          <p:cNvPr id="15" name="Picture L"/>
          <p:cNvSpPr>
            <a:spLocks noGrp="1"/>
          </p:cNvSpPr>
          <p:nvPr>
            <p:ph type="pic" sz="quarter" idx="23"/>
          </p:nvPr>
        </p:nvSpPr>
        <p:spPr>
          <a:xfrm>
            <a:off x="524328" y="1828800"/>
            <a:ext cx="5571671" cy="4076700"/>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7" name="Picture R"/>
          <p:cNvSpPr>
            <a:spLocks noGrp="1"/>
          </p:cNvSpPr>
          <p:nvPr>
            <p:ph type="pic" sz="quarter" idx="25"/>
          </p:nvPr>
        </p:nvSpPr>
        <p:spPr>
          <a:xfrm>
            <a:off x="6096000" y="1828800"/>
            <a:ext cx="5715000" cy="4076700"/>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6" name="Text L"/>
          <p:cNvSpPr>
            <a:spLocks noGrp="1"/>
          </p:cNvSpPr>
          <p:nvPr>
            <p:ph type="body" sz="quarter" idx="24" hasCustomPrompt="1"/>
          </p:nvPr>
        </p:nvSpPr>
        <p:spPr>
          <a:xfrm>
            <a:off x="2510971" y="4470400"/>
            <a:ext cx="3585028" cy="1435100"/>
          </a:xfrm>
          <a:solidFill>
            <a:schemeClr val="accent2"/>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18" name="Text R"/>
          <p:cNvSpPr>
            <a:spLocks noGrp="1"/>
          </p:cNvSpPr>
          <p:nvPr>
            <p:ph type="body" sz="quarter" idx="26" hasCustomPrompt="1"/>
          </p:nvPr>
        </p:nvSpPr>
        <p:spPr>
          <a:xfrm>
            <a:off x="8226552" y="4470400"/>
            <a:ext cx="3584448" cy="1435100"/>
          </a:xfrm>
          <a:solidFill>
            <a:schemeClr val="accent4"/>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2 Photo | Type insightful headline in sentence case | One line</a:t>
            </a:r>
          </a:p>
        </p:txBody>
      </p:sp>
      <p:sp>
        <p:nvSpPr>
          <p:cNvPr id="13" name="Rectangle 1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9" name="Rectangle 18"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0" name="Rectangle 19"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7"/>
          </p:nvPr>
        </p:nvSpPr>
        <p:spPr/>
        <p:txBody>
          <a:bodyPr/>
          <a:lstStyle/>
          <a:p>
            <a:fld id="{D89935A9-0020-4F7B-A547-87A8624A77A7}" type="datetime1">
              <a:rPr lang="en-US" smtClean="0"/>
              <a:t>9/28/2021</a:t>
            </a:fld>
            <a:endParaRPr lang="en-US" dirty="0"/>
          </a:p>
        </p:txBody>
      </p:sp>
      <p:sp>
        <p:nvSpPr>
          <p:cNvPr id="5" name="Footer Placeholder 4"/>
          <p:cNvSpPr>
            <a:spLocks noGrp="1"/>
          </p:cNvSpPr>
          <p:nvPr>
            <p:ph type="ftr" sz="quarter" idx="28"/>
          </p:nvPr>
        </p:nvSpPr>
        <p:spPr/>
        <p:txBody>
          <a:bodyPr/>
          <a:lstStyle/>
          <a:p>
            <a:pPr algn="r"/>
            <a:r>
              <a:rPr lang="en-US"/>
              <a:t>© 2021 Optum, Inc. All rights reserved. Confidential property of Optum. Do not distribute or reproduce without express permission from Optum.</a:t>
            </a:r>
          </a:p>
        </p:txBody>
      </p:sp>
      <p:sp>
        <p:nvSpPr>
          <p:cNvPr id="9" name="Slide Number Placeholder 8"/>
          <p:cNvSpPr>
            <a:spLocks noGrp="1"/>
          </p:cNvSpPr>
          <p:nvPr>
            <p:ph type="sldNum" sz="quarter" idx="29"/>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2153873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Photo w/Caption">
    <p:spTree>
      <p:nvGrpSpPr>
        <p:cNvPr id="1" name=""/>
        <p:cNvGrpSpPr/>
        <p:nvPr/>
      </p:nvGrpSpPr>
      <p:grpSpPr>
        <a:xfrm>
          <a:off x="0" y="0"/>
          <a:ext cx="0" cy="0"/>
          <a:chOff x="0" y="0"/>
          <a:chExt cx="0" cy="0"/>
        </a:xfrm>
      </p:grpSpPr>
      <p:sp>
        <p:nvSpPr>
          <p:cNvPr id="17" name="Picture 3"/>
          <p:cNvSpPr>
            <a:spLocks noGrp="1"/>
          </p:cNvSpPr>
          <p:nvPr>
            <p:ph type="pic" sz="quarter" idx="25"/>
          </p:nvPr>
        </p:nvSpPr>
        <p:spPr>
          <a:xfrm>
            <a:off x="8067405" y="1835374"/>
            <a:ext cx="3776472" cy="4076700"/>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8" name="Text 3"/>
          <p:cNvSpPr>
            <a:spLocks noGrp="1"/>
          </p:cNvSpPr>
          <p:nvPr>
            <p:ph type="body" sz="quarter" idx="26" hasCustomPrompt="1"/>
          </p:nvPr>
        </p:nvSpPr>
        <p:spPr>
          <a:xfrm>
            <a:off x="9766519" y="3873724"/>
            <a:ext cx="2077358" cy="2031776"/>
          </a:xfrm>
          <a:solidFill>
            <a:schemeClr val="accent4"/>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15" name="Picture 2"/>
          <p:cNvSpPr>
            <a:spLocks noGrp="1"/>
          </p:cNvSpPr>
          <p:nvPr>
            <p:ph type="pic" sz="quarter" idx="23"/>
          </p:nvPr>
        </p:nvSpPr>
        <p:spPr>
          <a:xfrm>
            <a:off x="4286398" y="1828800"/>
            <a:ext cx="3776472" cy="4076700"/>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6" name="Text  2"/>
          <p:cNvSpPr>
            <a:spLocks noGrp="1"/>
          </p:cNvSpPr>
          <p:nvPr>
            <p:ph type="body" sz="quarter" idx="24" hasCustomPrompt="1"/>
          </p:nvPr>
        </p:nvSpPr>
        <p:spPr>
          <a:xfrm>
            <a:off x="5985512" y="3873724"/>
            <a:ext cx="2077358" cy="2031776"/>
          </a:xfrm>
          <a:solidFill>
            <a:schemeClr val="accent2"/>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9" name="Picture 1"/>
          <p:cNvSpPr>
            <a:spLocks noGrp="1"/>
          </p:cNvSpPr>
          <p:nvPr>
            <p:ph type="pic" sz="quarter" idx="22"/>
          </p:nvPr>
        </p:nvSpPr>
        <p:spPr>
          <a:xfrm>
            <a:off x="514351" y="1828800"/>
            <a:ext cx="3776472" cy="4076700"/>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8" name="Text 1"/>
          <p:cNvSpPr>
            <a:spLocks noGrp="1"/>
          </p:cNvSpPr>
          <p:nvPr>
            <p:ph type="body" sz="quarter" idx="14" hasCustomPrompt="1"/>
          </p:nvPr>
        </p:nvSpPr>
        <p:spPr>
          <a:xfrm>
            <a:off x="2204321" y="3873724"/>
            <a:ext cx="2077358" cy="2031776"/>
          </a:xfrm>
          <a:solidFill>
            <a:schemeClr val="tx1"/>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3 Photo | Type insightful headline in sentence case | One line</a:t>
            </a:r>
          </a:p>
        </p:txBody>
      </p:sp>
      <p:sp>
        <p:nvSpPr>
          <p:cNvPr id="19" name="Rectangle 1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0" name="Rectangle 1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1" name="Rectangle 2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2" name="Rectangle 2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7"/>
          </p:nvPr>
        </p:nvSpPr>
        <p:spPr/>
        <p:txBody>
          <a:bodyPr/>
          <a:lstStyle/>
          <a:p>
            <a:fld id="{17A15775-B5B9-482F-97D9-326617C7303C}" type="datetime1">
              <a:rPr lang="en-US" smtClean="0"/>
              <a:t>9/28/2021</a:t>
            </a:fld>
            <a:endParaRPr lang="en-US" dirty="0"/>
          </a:p>
        </p:txBody>
      </p:sp>
      <p:sp>
        <p:nvSpPr>
          <p:cNvPr id="5" name="Footer Placeholder 4"/>
          <p:cNvSpPr>
            <a:spLocks noGrp="1"/>
          </p:cNvSpPr>
          <p:nvPr>
            <p:ph type="ftr" sz="quarter" idx="28"/>
          </p:nvPr>
        </p:nvSpPr>
        <p:spPr/>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29"/>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741241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Photo w/Caption">
    <p:spTree>
      <p:nvGrpSpPr>
        <p:cNvPr id="1" name=""/>
        <p:cNvGrpSpPr/>
        <p:nvPr/>
      </p:nvGrpSpPr>
      <p:grpSpPr>
        <a:xfrm>
          <a:off x="0" y="0"/>
          <a:ext cx="0" cy="0"/>
          <a:chOff x="0" y="0"/>
          <a:chExt cx="0" cy="0"/>
        </a:xfrm>
      </p:grpSpPr>
      <p:sp>
        <p:nvSpPr>
          <p:cNvPr id="13" name="Image 4"/>
          <p:cNvSpPr>
            <a:spLocks noGrp="1"/>
          </p:cNvSpPr>
          <p:nvPr>
            <p:ph type="pic" sz="quarter" idx="27"/>
          </p:nvPr>
        </p:nvSpPr>
        <p:spPr>
          <a:xfrm>
            <a:off x="8977313" y="1826530"/>
            <a:ext cx="2833688" cy="2583543"/>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4" name="Header 4"/>
          <p:cNvSpPr>
            <a:spLocks noGrp="1"/>
          </p:cNvSpPr>
          <p:nvPr>
            <p:ph type="body" sz="quarter" idx="28" hasCustomPrompt="1"/>
          </p:nvPr>
        </p:nvSpPr>
        <p:spPr>
          <a:xfrm>
            <a:off x="10349593" y="2971800"/>
            <a:ext cx="1461407" cy="1439408"/>
          </a:xfrm>
          <a:solidFill>
            <a:srgbClr val="A22B38"/>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Remove if not needed</a:t>
            </a:r>
          </a:p>
        </p:txBody>
      </p:sp>
      <p:sp>
        <p:nvSpPr>
          <p:cNvPr id="17" name="Image 3"/>
          <p:cNvSpPr>
            <a:spLocks noGrp="1"/>
          </p:cNvSpPr>
          <p:nvPr>
            <p:ph type="pic" sz="quarter" idx="25"/>
          </p:nvPr>
        </p:nvSpPr>
        <p:spPr>
          <a:xfrm>
            <a:off x="6157912" y="1826530"/>
            <a:ext cx="2821781" cy="2583543"/>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8" name="Header 3"/>
          <p:cNvSpPr>
            <a:spLocks noGrp="1"/>
          </p:cNvSpPr>
          <p:nvPr>
            <p:ph type="body" sz="quarter" idx="26" hasCustomPrompt="1"/>
          </p:nvPr>
        </p:nvSpPr>
        <p:spPr>
          <a:xfrm>
            <a:off x="7518285" y="2971800"/>
            <a:ext cx="1461407" cy="1439408"/>
          </a:xfrm>
          <a:solidFill>
            <a:schemeClr val="accent4"/>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Remove if not needed</a:t>
            </a:r>
          </a:p>
        </p:txBody>
      </p:sp>
      <p:sp>
        <p:nvSpPr>
          <p:cNvPr id="15" name="Image 2"/>
          <p:cNvSpPr>
            <a:spLocks noGrp="1"/>
          </p:cNvSpPr>
          <p:nvPr>
            <p:ph type="pic" sz="quarter" idx="23"/>
          </p:nvPr>
        </p:nvSpPr>
        <p:spPr>
          <a:xfrm>
            <a:off x="3333751" y="1828800"/>
            <a:ext cx="2824162" cy="2583543"/>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6" name="Header 2"/>
          <p:cNvSpPr>
            <a:spLocks noGrp="1"/>
          </p:cNvSpPr>
          <p:nvPr>
            <p:ph type="body" sz="quarter" idx="24" hasCustomPrompt="1"/>
          </p:nvPr>
        </p:nvSpPr>
        <p:spPr>
          <a:xfrm>
            <a:off x="4696505" y="2971800"/>
            <a:ext cx="1461407" cy="1439408"/>
          </a:xfrm>
          <a:solidFill>
            <a:schemeClr val="accent2"/>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Remove if not needed</a:t>
            </a:r>
          </a:p>
        </p:txBody>
      </p:sp>
      <p:sp>
        <p:nvSpPr>
          <p:cNvPr id="9" name="Image 1"/>
          <p:cNvSpPr>
            <a:spLocks noGrp="1"/>
          </p:cNvSpPr>
          <p:nvPr>
            <p:ph type="pic" sz="quarter" idx="22"/>
          </p:nvPr>
        </p:nvSpPr>
        <p:spPr>
          <a:xfrm>
            <a:off x="514350" y="1828800"/>
            <a:ext cx="2819400" cy="2583543"/>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8" name="Header 1"/>
          <p:cNvSpPr>
            <a:spLocks noGrp="1"/>
          </p:cNvSpPr>
          <p:nvPr>
            <p:ph type="body" sz="quarter" idx="14" hasCustomPrompt="1"/>
          </p:nvPr>
        </p:nvSpPr>
        <p:spPr>
          <a:xfrm>
            <a:off x="1872342" y="2971800"/>
            <a:ext cx="1461407" cy="1439408"/>
          </a:xfrm>
          <a:solidFill>
            <a:schemeClr val="tx1"/>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Remove if not needed</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4 Photo | Type insightful headline in sentence case | One line</a:t>
            </a:r>
          </a:p>
        </p:txBody>
      </p:sp>
      <p:sp>
        <p:nvSpPr>
          <p:cNvPr id="21" name="Rectangle 20"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2" name="Rectangle 21"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3" name="Rectangle 22"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4" name="Rectangle 23"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9"/>
          </p:nvPr>
        </p:nvSpPr>
        <p:spPr/>
        <p:txBody>
          <a:bodyPr/>
          <a:lstStyle/>
          <a:p>
            <a:fld id="{CE09399E-F16D-49F0-815D-EF54C945E9A5}" type="datetime1">
              <a:rPr lang="en-US" smtClean="0"/>
              <a:t>9/28/2021</a:t>
            </a:fld>
            <a:endParaRPr lang="en-US" dirty="0"/>
          </a:p>
        </p:txBody>
      </p:sp>
      <p:sp>
        <p:nvSpPr>
          <p:cNvPr id="5" name="Footer Placeholder 4"/>
          <p:cNvSpPr>
            <a:spLocks noGrp="1"/>
          </p:cNvSpPr>
          <p:nvPr>
            <p:ph type="ftr" sz="quarter" idx="30"/>
          </p:nvPr>
        </p:nvSpPr>
        <p:spPr/>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31"/>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479213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Photo w/Caption">
    <p:spTree>
      <p:nvGrpSpPr>
        <p:cNvPr id="1" name=""/>
        <p:cNvGrpSpPr/>
        <p:nvPr/>
      </p:nvGrpSpPr>
      <p:grpSpPr>
        <a:xfrm>
          <a:off x="0" y="0"/>
          <a:ext cx="0" cy="0"/>
          <a:chOff x="0" y="0"/>
          <a:chExt cx="0" cy="0"/>
        </a:xfrm>
      </p:grpSpPr>
      <p:sp>
        <p:nvSpPr>
          <p:cNvPr id="19" name="Image 5"/>
          <p:cNvSpPr>
            <a:spLocks noGrp="1"/>
          </p:cNvSpPr>
          <p:nvPr>
            <p:ph type="pic" sz="quarter" idx="29"/>
          </p:nvPr>
        </p:nvSpPr>
        <p:spPr>
          <a:xfrm>
            <a:off x="9565441" y="1826530"/>
            <a:ext cx="2240280" cy="1974142"/>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20" name="Header 5"/>
          <p:cNvSpPr>
            <a:spLocks noGrp="1"/>
          </p:cNvSpPr>
          <p:nvPr>
            <p:ph type="body" sz="quarter" idx="30" hasCustomPrompt="1"/>
          </p:nvPr>
        </p:nvSpPr>
        <p:spPr>
          <a:xfrm>
            <a:off x="10662103" y="2700789"/>
            <a:ext cx="1116693" cy="1099883"/>
          </a:xfrm>
          <a:solidFill>
            <a:srgbClr val="A22B38"/>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13" name="Image 4"/>
          <p:cNvSpPr>
            <a:spLocks noGrp="1"/>
          </p:cNvSpPr>
          <p:nvPr>
            <p:ph type="pic" sz="quarter" idx="27"/>
          </p:nvPr>
        </p:nvSpPr>
        <p:spPr>
          <a:xfrm>
            <a:off x="7302668" y="1826530"/>
            <a:ext cx="2240280" cy="1974142"/>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4" name="Header 4"/>
          <p:cNvSpPr>
            <a:spLocks noGrp="1"/>
          </p:cNvSpPr>
          <p:nvPr>
            <p:ph type="body" sz="quarter" idx="28" hasCustomPrompt="1"/>
          </p:nvPr>
        </p:nvSpPr>
        <p:spPr>
          <a:xfrm>
            <a:off x="8426255" y="2700789"/>
            <a:ext cx="1116693" cy="1099883"/>
          </a:xfrm>
          <a:solidFill>
            <a:schemeClr val="accent1"/>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17" name="Image 3"/>
          <p:cNvSpPr>
            <a:spLocks noGrp="1"/>
          </p:cNvSpPr>
          <p:nvPr>
            <p:ph type="pic" sz="quarter" idx="25"/>
          </p:nvPr>
        </p:nvSpPr>
        <p:spPr>
          <a:xfrm>
            <a:off x="5039895" y="1826531"/>
            <a:ext cx="2240280" cy="1974141"/>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8" name="Header 3"/>
          <p:cNvSpPr>
            <a:spLocks noGrp="1"/>
          </p:cNvSpPr>
          <p:nvPr>
            <p:ph type="body" sz="quarter" idx="26" hasCustomPrompt="1"/>
          </p:nvPr>
        </p:nvSpPr>
        <p:spPr>
          <a:xfrm>
            <a:off x="6163482" y="2700789"/>
            <a:ext cx="1116693" cy="1099883"/>
          </a:xfrm>
          <a:solidFill>
            <a:schemeClr val="accent4"/>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15" name="Image 2"/>
          <p:cNvSpPr>
            <a:spLocks noGrp="1"/>
          </p:cNvSpPr>
          <p:nvPr>
            <p:ph type="pic" sz="quarter" idx="23"/>
          </p:nvPr>
        </p:nvSpPr>
        <p:spPr>
          <a:xfrm>
            <a:off x="2777122" y="1826530"/>
            <a:ext cx="2240280" cy="1974142"/>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6" name="Header 2"/>
          <p:cNvSpPr>
            <a:spLocks noGrp="1"/>
          </p:cNvSpPr>
          <p:nvPr>
            <p:ph type="body" sz="quarter" idx="24" hasCustomPrompt="1"/>
          </p:nvPr>
        </p:nvSpPr>
        <p:spPr>
          <a:xfrm>
            <a:off x="3900709" y="2700789"/>
            <a:ext cx="1116693" cy="1099883"/>
          </a:xfrm>
          <a:solidFill>
            <a:schemeClr val="accent2"/>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9" name="Image 1"/>
          <p:cNvSpPr>
            <a:spLocks noGrp="1"/>
          </p:cNvSpPr>
          <p:nvPr>
            <p:ph type="pic" sz="quarter" idx="22"/>
          </p:nvPr>
        </p:nvSpPr>
        <p:spPr>
          <a:xfrm>
            <a:off x="514349" y="1826530"/>
            <a:ext cx="2240280" cy="1974142"/>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8" name="Header 1"/>
          <p:cNvSpPr>
            <a:spLocks noGrp="1"/>
          </p:cNvSpPr>
          <p:nvPr>
            <p:ph type="body" sz="quarter" idx="14" hasCustomPrompt="1"/>
          </p:nvPr>
        </p:nvSpPr>
        <p:spPr>
          <a:xfrm>
            <a:off x="1637936" y="2700789"/>
            <a:ext cx="1116693" cy="1099883"/>
          </a:xfrm>
          <a:solidFill>
            <a:schemeClr val="tx1"/>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5 Photo | Type insightful headline in sentence case | One line</a:t>
            </a:r>
          </a:p>
        </p:txBody>
      </p:sp>
      <p:sp>
        <p:nvSpPr>
          <p:cNvPr id="23" name="Rectangle 2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4" name="Rectangle 2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5" name="Rectangle 24"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6" name="Rectangle 25"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31"/>
          </p:nvPr>
        </p:nvSpPr>
        <p:spPr/>
        <p:txBody>
          <a:bodyPr/>
          <a:lstStyle/>
          <a:p>
            <a:fld id="{D91B7AC8-5B80-4DBF-B6DD-9DB5DEBEB5A2}" type="datetime1">
              <a:rPr lang="en-US" smtClean="0"/>
              <a:t>9/28/2021</a:t>
            </a:fld>
            <a:endParaRPr lang="en-US" dirty="0"/>
          </a:p>
        </p:txBody>
      </p:sp>
      <p:sp>
        <p:nvSpPr>
          <p:cNvPr id="5" name="Footer Placeholder 4"/>
          <p:cNvSpPr>
            <a:spLocks noGrp="1"/>
          </p:cNvSpPr>
          <p:nvPr>
            <p:ph type="ftr" sz="quarter" idx="32"/>
          </p:nvPr>
        </p:nvSpPr>
        <p:spPr/>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33"/>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65569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 Column Icon">
    <p:spTree>
      <p:nvGrpSpPr>
        <p:cNvPr id="1" name=""/>
        <p:cNvGrpSpPr/>
        <p:nvPr/>
      </p:nvGrpSpPr>
      <p:grpSpPr>
        <a:xfrm>
          <a:off x="0" y="0"/>
          <a:ext cx="0" cy="0"/>
          <a:chOff x="0" y="0"/>
          <a:chExt cx="0" cy="0"/>
        </a:xfrm>
      </p:grpSpPr>
      <p:sp>
        <p:nvSpPr>
          <p:cNvPr id="20" name="Text 5"/>
          <p:cNvSpPr>
            <a:spLocks noGrp="1"/>
          </p:cNvSpPr>
          <p:nvPr>
            <p:ph type="body" sz="quarter" idx="23" hasCustomPrompt="1"/>
          </p:nvPr>
        </p:nvSpPr>
        <p:spPr>
          <a:xfrm>
            <a:off x="9637486" y="3799114"/>
            <a:ext cx="2194560" cy="2106386"/>
          </a:xfrm>
          <a:solidFill>
            <a:srgbClr val="EAEAEA"/>
          </a:solidFill>
        </p:spPr>
        <p:txBody>
          <a:bodyPr lIns="137160" tIns="91440" rIns="137160" bIns="91440" anchor="t"/>
          <a:lstStyle>
            <a:lvl1pPr marL="0" indent="0" algn="l">
              <a:lnSpc>
                <a:spcPct val="90000"/>
              </a:lnSpc>
              <a:spcBef>
                <a:spcPts val="0"/>
              </a:spcBef>
              <a:spcAft>
                <a:spcPts val="1200"/>
              </a:spcAft>
              <a:buFont typeface="Arial" panose="020B0604020202020204" pitchFamily="34" charset="0"/>
              <a:buNone/>
              <a:defRPr sz="1800">
                <a:solidFill>
                  <a:schemeClr val="tx1"/>
                </a:solidFill>
              </a:defRPr>
            </a:lvl1pPr>
            <a:lvl2pPr>
              <a:defRPr sz="1600"/>
            </a:lvl2pPr>
          </a:lstStyle>
          <a:p>
            <a:pPr lvl="0"/>
            <a:r>
              <a:rPr lang="en-US" dirty="0"/>
              <a:t>Header</a:t>
            </a:r>
          </a:p>
          <a:p>
            <a:pPr lvl="1"/>
            <a:r>
              <a:rPr lang="en-US" dirty="0"/>
              <a:t>Text – add bullet if needed</a:t>
            </a:r>
          </a:p>
        </p:txBody>
      </p:sp>
      <p:sp>
        <p:nvSpPr>
          <p:cNvPr id="30" name="Header 5"/>
          <p:cNvSpPr>
            <a:spLocks noGrp="1"/>
          </p:cNvSpPr>
          <p:nvPr>
            <p:ph type="body" sz="quarter" idx="18" hasCustomPrompt="1"/>
          </p:nvPr>
        </p:nvSpPr>
        <p:spPr>
          <a:xfrm>
            <a:off x="9637486" y="1828798"/>
            <a:ext cx="2194560" cy="1970316"/>
          </a:xfrm>
          <a:solidFill>
            <a:srgbClr val="A22B38"/>
          </a:solidFill>
        </p:spPr>
        <p:txBody>
          <a:bodyPr lIns="137160" tIns="45720" rIns="137160" bIns="45720" anchor="ctr"/>
          <a:lstStyle>
            <a:lvl1pPr marL="285750" indent="-285750" algn="ctr">
              <a:lnSpc>
                <a:spcPct val="90000"/>
              </a:lnSpc>
              <a:spcBef>
                <a:spcPts val="0"/>
              </a:spcBef>
              <a:spcAft>
                <a:spcPts val="0"/>
              </a:spcAft>
              <a:defRPr lang="en-US" sz="16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19" name="Text 4"/>
          <p:cNvSpPr>
            <a:spLocks noGrp="1"/>
          </p:cNvSpPr>
          <p:nvPr>
            <p:ph type="body" sz="quarter" idx="22" hasCustomPrompt="1"/>
          </p:nvPr>
        </p:nvSpPr>
        <p:spPr>
          <a:xfrm>
            <a:off x="7351941" y="3799114"/>
            <a:ext cx="2194560" cy="2106386"/>
          </a:xfrm>
          <a:solidFill>
            <a:srgbClr val="EAEAEA"/>
          </a:solidFill>
        </p:spPr>
        <p:txBody>
          <a:bodyPr lIns="137160" tIns="91440" rIns="137160" bIns="91440" anchor="t"/>
          <a:lstStyle>
            <a:lvl1pPr marL="0" indent="0" algn="l">
              <a:lnSpc>
                <a:spcPct val="90000"/>
              </a:lnSpc>
              <a:spcBef>
                <a:spcPts val="0"/>
              </a:spcBef>
              <a:spcAft>
                <a:spcPts val="1200"/>
              </a:spcAft>
              <a:buFont typeface="Arial" panose="020B0604020202020204" pitchFamily="34" charset="0"/>
              <a:buNone/>
              <a:defRPr sz="1800">
                <a:solidFill>
                  <a:schemeClr val="tx1"/>
                </a:solidFill>
              </a:defRPr>
            </a:lvl1pPr>
            <a:lvl2pPr>
              <a:defRPr sz="1600"/>
            </a:lvl2pPr>
          </a:lstStyle>
          <a:p>
            <a:pPr lvl="0"/>
            <a:r>
              <a:rPr lang="en-US" dirty="0"/>
              <a:t>Header</a:t>
            </a:r>
          </a:p>
          <a:p>
            <a:pPr lvl="1"/>
            <a:r>
              <a:rPr lang="en-US" dirty="0"/>
              <a:t>Text – add bullet if needed</a:t>
            </a:r>
          </a:p>
        </p:txBody>
      </p:sp>
      <p:sp>
        <p:nvSpPr>
          <p:cNvPr id="29" name="Header 4"/>
          <p:cNvSpPr>
            <a:spLocks noGrp="1"/>
          </p:cNvSpPr>
          <p:nvPr>
            <p:ph type="body" sz="quarter" idx="17" hasCustomPrompt="1"/>
          </p:nvPr>
        </p:nvSpPr>
        <p:spPr>
          <a:xfrm>
            <a:off x="7351941" y="1828798"/>
            <a:ext cx="2194560" cy="1970316"/>
          </a:xfrm>
          <a:solidFill>
            <a:schemeClr val="accent1"/>
          </a:solidFill>
        </p:spPr>
        <p:txBody>
          <a:bodyPr lIns="137160" tIns="45720" rIns="137160" bIns="45720" anchor="ctr"/>
          <a:lstStyle>
            <a:lvl1pPr marL="285750" indent="-285750" algn="ctr">
              <a:lnSpc>
                <a:spcPct val="90000"/>
              </a:lnSpc>
              <a:spcBef>
                <a:spcPts val="0"/>
              </a:spcBef>
              <a:spcAft>
                <a:spcPts val="0"/>
              </a:spcAft>
              <a:defRPr lang="en-US" sz="16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18" name="Text 3"/>
          <p:cNvSpPr>
            <a:spLocks noGrp="1"/>
          </p:cNvSpPr>
          <p:nvPr>
            <p:ph type="body" sz="quarter" idx="21" hasCustomPrompt="1"/>
          </p:nvPr>
        </p:nvSpPr>
        <p:spPr>
          <a:xfrm>
            <a:off x="5066394" y="3799114"/>
            <a:ext cx="2194560" cy="2106386"/>
          </a:xfrm>
          <a:solidFill>
            <a:srgbClr val="EAEAEA"/>
          </a:solidFill>
        </p:spPr>
        <p:txBody>
          <a:bodyPr lIns="137160" tIns="91440" rIns="137160" bIns="91440" anchor="t"/>
          <a:lstStyle>
            <a:lvl1pPr marL="0" indent="0" algn="l">
              <a:lnSpc>
                <a:spcPct val="90000"/>
              </a:lnSpc>
              <a:spcBef>
                <a:spcPts val="0"/>
              </a:spcBef>
              <a:spcAft>
                <a:spcPts val="1200"/>
              </a:spcAft>
              <a:buFont typeface="Arial" panose="020B0604020202020204" pitchFamily="34" charset="0"/>
              <a:buNone/>
              <a:defRPr sz="1800">
                <a:solidFill>
                  <a:schemeClr val="tx1"/>
                </a:solidFill>
              </a:defRPr>
            </a:lvl1pPr>
            <a:lvl2pPr>
              <a:defRPr sz="1600"/>
            </a:lvl2pPr>
          </a:lstStyle>
          <a:p>
            <a:pPr lvl="0"/>
            <a:r>
              <a:rPr lang="en-US" dirty="0"/>
              <a:t>Header</a:t>
            </a:r>
          </a:p>
          <a:p>
            <a:pPr lvl="1"/>
            <a:r>
              <a:rPr lang="en-US" dirty="0"/>
              <a:t>Text – add bullet if needed</a:t>
            </a:r>
          </a:p>
        </p:txBody>
      </p:sp>
      <p:sp>
        <p:nvSpPr>
          <p:cNvPr id="28" name="Header 3"/>
          <p:cNvSpPr>
            <a:spLocks noGrp="1"/>
          </p:cNvSpPr>
          <p:nvPr>
            <p:ph type="body" sz="quarter" idx="16" hasCustomPrompt="1"/>
          </p:nvPr>
        </p:nvSpPr>
        <p:spPr>
          <a:xfrm>
            <a:off x="5066394" y="1828798"/>
            <a:ext cx="2194560" cy="1970316"/>
          </a:xfrm>
          <a:solidFill>
            <a:schemeClr val="accent4"/>
          </a:solidFill>
        </p:spPr>
        <p:txBody>
          <a:bodyPr lIns="137160" tIns="45720" rIns="137160" bIns="45720" anchor="ctr"/>
          <a:lstStyle>
            <a:lvl1pPr marL="285750" indent="-285750" algn="ctr">
              <a:lnSpc>
                <a:spcPct val="90000"/>
              </a:lnSpc>
              <a:spcBef>
                <a:spcPts val="0"/>
              </a:spcBef>
              <a:spcAft>
                <a:spcPts val="0"/>
              </a:spcAft>
              <a:defRPr lang="en-US" sz="16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17" name="Text 2"/>
          <p:cNvSpPr>
            <a:spLocks noGrp="1"/>
          </p:cNvSpPr>
          <p:nvPr>
            <p:ph type="body" sz="quarter" idx="20" hasCustomPrompt="1"/>
          </p:nvPr>
        </p:nvSpPr>
        <p:spPr>
          <a:xfrm>
            <a:off x="2780844" y="3799114"/>
            <a:ext cx="2194563" cy="2106386"/>
          </a:xfrm>
          <a:solidFill>
            <a:srgbClr val="EAEAEA"/>
          </a:solidFill>
        </p:spPr>
        <p:txBody>
          <a:bodyPr lIns="137160" tIns="91440" rIns="137160" bIns="91440" anchor="t"/>
          <a:lstStyle>
            <a:lvl1pPr marL="0" indent="0" algn="l">
              <a:lnSpc>
                <a:spcPct val="90000"/>
              </a:lnSpc>
              <a:spcBef>
                <a:spcPts val="0"/>
              </a:spcBef>
              <a:spcAft>
                <a:spcPts val="1200"/>
              </a:spcAft>
              <a:buFont typeface="Arial" panose="020B0604020202020204" pitchFamily="34" charset="0"/>
              <a:buNone/>
              <a:defRPr sz="1800">
                <a:solidFill>
                  <a:schemeClr val="tx1"/>
                </a:solidFill>
              </a:defRPr>
            </a:lvl1pPr>
            <a:lvl2pPr>
              <a:defRPr sz="1600"/>
            </a:lvl2pPr>
          </a:lstStyle>
          <a:p>
            <a:pPr lvl="0"/>
            <a:r>
              <a:rPr lang="en-US" dirty="0"/>
              <a:t>Header</a:t>
            </a:r>
          </a:p>
          <a:p>
            <a:pPr lvl="1"/>
            <a:r>
              <a:rPr lang="en-US" dirty="0"/>
              <a:t>Text – add bullet if needed</a:t>
            </a:r>
          </a:p>
        </p:txBody>
      </p:sp>
      <p:sp>
        <p:nvSpPr>
          <p:cNvPr id="27" name="Header 2"/>
          <p:cNvSpPr>
            <a:spLocks noGrp="1"/>
          </p:cNvSpPr>
          <p:nvPr>
            <p:ph type="body" sz="quarter" idx="15" hasCustomPrompt="1"/>
          </p:nvPr>
        </p:nvSpPr>
        <p:spPr>
          <a:xfrm>
            <a:off x="2780847" y="1828798"/>
            <a:ext cx="2194560" cy="1970316"/>
          </a:xfrm>
          <a:solidFill>
            <a:schemeClr val="accent2"/>
          </a:solidFill>
        </p:spPr>
        <p:txBody>
          <a:bodyPr lIns="137160" tIns="45720" rIns="137160" bIns="45720" anchor="ctr"/>
          <a:lstStyle>
            <a:lvl1pPr marL="285750" indent="-285750" algn="ctr">
              <a:lnSpc>
                <a:spcPct val="90000"/>
              </a:lnSpc>
              <a:spcBef>
                <a:spcPts val="0"/>
              </a:spcBef>
              <a:spcAft>
                <a:spcPts val="0"/>
              </a:spcAft>
              <a:defRPr lang="en-US" sz="16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31" name="Text 1"/>
          <p:cNvSpPr>
            <a:spLocks noGrp="1"/>
          </p:cNvSpPr>
          <p:nvPr>
            <p:ph type="body" sz="quarter" idx="19" hasCustomPrompt="1"/>
          </p:nvPr>
        </p:nvSpPr>
        <p:spPr>
          <a:xfrm>
            <a:off x="495300" y="3799114"/>
            <a:ext cx="2194560" cy="2106386"/>
          </a:xfrm>
          <a:solidFill>
            <a:srgbClr val="EAEAEA"/>
          </a:solidFill>
        </p:spPr>
        <p:txBody>
          <a:bodyPr lIns="137160" tIns="91440" rIns="137160" bIns="91440" anchor="t"/>
          <a:lstStyle>
            <a:lvl1pPr marL="0" indent="0" algn="l">
              <a:lnSpc>
                <a:spcPct val="90000"/>
              </a:lnSpc>
              <a:spcBef>
                <a:spcPts val="0"/>
              </a:spcBef>
              <a:spcAft>
                <a:spcPts val="1200"/>
              </a:spcAft>
              <a:buFont typeface="Arial" panose="020B0604020202020204" pitchFamily="34" charset="0"/>
              <a:buNone/>
              <a:defRPr sz="1800">
                <a:solidFill>
                  <a:schemeClr val="tx1"/>
                </a:solidFill>
              </a:defRPr>
            </a:lvl1pPr>
            <a:lvl2pPr>
              <a:defRPr sz="1600"/>
            </a:lvl2pPr>
          </a:lstStyle>
          <a:p>
            <a:pPr lvl="0"/>
            <a:r>
              <a:rPr lang="en-US" dirty="0"/>
              <a:t>Header</a:t>
            </a:r>
          </a:p>
          <a:p>
            <a:pPr lvl="1"/>
            <a:r>
              <a:rPr lang="en-US" dirty="0"/>
              <a:t>Text – add bullet if needed</a:t>
            </a:r>
          </a:p>
        </p:txBody>
      </p:sp>
      <p:sp>
        <p:nvSpPr>
          <p:cNvPr id="8" name="Header 1"/>
          <p:cNvSpPr>
            <a:spLocks noGrp="1"/>
          </p:cNvSpPr>
          <p:nvPr>
            <p:ph type="body" sz="quarter" idx="14" hasCustomPrompt="1"/>
          </p:nvPr>
        </p:nvSpPr>
        <p:spPr>
          <a:xfrm>
            <a:off x="495300" y="1828797"/>
            <a:ext cx="2194560" cy="1970316"/>
          </a:xfrm>
          <a:solidFill>
            <a:schemeClr val="tx2"/>
          </a:solidFill>
        </p:spPr>
        <p:txBody>
          <a:bodyPr lIns="137160" tIns="45720" rIns="137160" bIns="45720" anchor="ctr"/>
          <a:lstStyle>
            <a:lvl1pPr marL="171450" indent="-171450" algn="ctr">
              <a:lnSpc>
                <a:spcPct val="90000"/>
              </a:lnSpc>
              <a:spcBef>
                <a:spcPts val="0"/>
              </a:spcBef>
              <a:spcAft>
                <a:spcPts val="0"/>
              </a:spcAft>
              <a:defRPr lang="en-US" sz="16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5 Column icon | Type insightful headline in sentence case | 1 line</a:t>
            </a:r>
          </a:p>
        </p:txBody>
      </p:sp>
      <p:sp>
        <p:nvSpPr>
          <p:cNvPr id="21" name="Rectangle 20"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2" name="Rectangle 21"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3" name="Rectangle 22"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4" name="Rectangle 23"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4"/>
          </p:nvPr>
        </p:nvSpPr>
        <p:spPr/>
        <p:txBody>
          <a:bodyPr/>
          <a:lstStyle/>
          <a:p>
            <a:fld id="{E6628C76-6E9D-4CB8-B47E-4DEAD9B8472C}" type="datetime1">
              <a:rPr lang="en-US" smtClean="0"/>
              <a:t>9/28/2021</a:t>
            </a:fld>
            <a:endParaRPr lang="en-US" dirty="0"/>
          </a:p>
        </p:txBody>
      </p:sp>
      <p:sp>
        <p:nvSpPr>
          <p:cNvPr id="5" name="Footer Placeholder 4"/>
          <p:cNvSpPr>
            <a:spLocks noGrp="1"/>
          </p:cNvSpPr>
          <p:nvPr>
            <p:ph type="ftr" sz="quarter" idx="25"/>
          </p:nvPr>
        </p:nvSpPr>
        <p:spPr/>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6"/>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216863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Row Icon">
    <p:spTree>
      <p:nvGrpSpPr>
        <p:cNvPr id="1" name=""/>
        <p:cNvGrpSpPr/>
        <p:nvPr/>
      </p:nvGrpSpPr>
      <p:grpSpPr>
        <a:xfrm>
          <a:off x="0" y="0"/>
          <a:ext cx="0" cy="0"/>
          <a:chOff x="0" y="0"/>
          <a:chExt cx="0" cy="0"/>
        </a:xfrm>
      </p:grpSpPr>
      <p:sp>
        <p:nvSpPr>
          <p:cNvPr id="26" name="Text 3"/>
          <p:cNvSpPr>
            <a:spLocks noGrp="1"/>
          </p:cNvSpPr>
          <p:nvPr>
            <p:ph type="body" sz="quarter" idx="20" hasCustomPrompt="1"/>
          </p:nvPr>
        </p:nvSpPr>
        <p:spPr>
          <a:xfrm>
            <a:off x="2318204" y="4624161"/>
            <a:ext cx="9489168" cy="1280160"/>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29" name="Header 3"/>
          <p:cNvSpPr>
            <a:spLocks noGrp="1"/>
          </p:cNvSpPr>
          <p:nvPr>
            <p:ph type="body" sz="quarter" idx="17" hasCustomPrompt="1"/>
          </p:nvPr>
        </p:nvSpPr>
        <p:spPr>
          <a:xfrm>
            <a:off x="495300" y="4586060"/>
            <a:ext cx="1697450" cy="1307592"/>
          </a:xfrm>
          <a:solidFill>
            <a:schemeClr val="accent4"/>
          </a:solidFill>
        </p:spPr>
        <p:txBody>
          <a:bodyPr lIns="137160" tIns="45720" rIns="137160" bIns="45720" anchor="ctr"/>
          <a:lstStyle>
            <a:lvl1pPr marL="285750" indent="-285750" algn="l">
              <a:lnSpc>
                <a:spcPct val="90000"/>
              </a:lnSpc>
              <a:spcBef>
                <a:spcPts val="0"/>
              </a:spcBef>
              <a:spcAft>
                <a:spcPts val="0"/>
              </a:spcAft>
              <a:defRPr lang="en-US" sz="14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25" name="Text 2"/>
          <p:cNvSpPr>
            <a:spLocks noGrp="1"/>
          </p:cNvSpPr>
          <p:nvPr>
            <p:ph type="body" sz="quarter" idx="19" hasCustomPrompt="1"/>
          </p:nvPr>
        </p:nvSpPr>
        <p:spPr>
          <a:xfrm>
            <a:off x="2318204" y="3242808"/>
            <a:ext cx="9489168" cy="1280160"/>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28" name="Header 2"/>
          <p:cNvSpPr>
            <a:spLocks noGrp="1"/>
          </p:cNvSpPr>
          <p:nvPr>
            <p:ph type="body" sz="quarter" idx="16" hasCustomPrompt="1"/>
          </p:nvPr>
        </p:nvSpPr>
        <p:spPr>
          <a:xfrm>
            <a:off x="495300" y="3223758"/>
            <a:ext cx="1697450" cy="1307592"/>
          </a:xfrm>
          <a:solidFill>
            <a:schemeClr val="accent2"/>
          </a:solidFill>
        </p:spPr>
        <p:txBody>
          <a:bodyPr lIns="137160" tIns="45720" rIns="137160" bIns="45720" anchor="ctr"/>
          <a:lstStyle>
            <a:lvl1pPr marL="285750" indent="-285750" algn="l">
              <a:lnSpc>
                <a:spcPct val="90000"/>
              </a:lnSpc>
              <a:spcBef>
                <a:spcPts val="0"/>
              </a:spcBef>
              <a:spcAft>
                <a:spcPts val="0"/>
              </a:spcAft>
              <a:defRPr lang="en-US" sz="14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9" name="Text 1"/>
          <p:cNvSpPr>
            <a:spLocks noGrp="1"/>
          </p:cNvSpPr>
          <p:nvPr>
            <p:ph type="body" sz="quarter" idx="18" hasCustomPrompt="1"/>
          </p:nvPr>
        </p:nvSpPr>
        <p:spPr>
          <a:xfrm>
            <a:off x="2318204" y="1861456"/>
            <a:ext cx="9489168" cy="1280160"/>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8" name="Header 1"/>
          <p:cNvSpPr>
            <a:spLocks noGrp="1"/>
          </p:cNvSpPr>
          <p:nvPr>
            <p:ph type="body" sz="quarter" idx="14" hasCustomPrompt="1"/>
          </p:nvPr>
        </p:nvSpPr>
        <p:spPr>
          <a:xfrm>
            <a:off x="495300" y="1861456"/>
            <a:ext cx="1697450" cy="1307592"/>
          </a:xfrm>
          <a:solidFill>
            <a:schemeClr val="tx2"/>
          </a:solidFill>
        </p:spPr>
        <p:txBody>
          <a:bodyPr lIns="137160" tIns="45720" rIns="137160" bIns="45720" anchor="ctr"/>
          <a:lstStyle>
            <a:lvl1pPr marL="285750" indent="-285750" algn="l">
              <a:lnSpc>
                <a:spcPct val="90000"/>
              </a:lnSpc>
              <a:spcBef>
                <a:spcPts val="0"/>
              </a:spcBef>
              <a:spcAft>
                <a:spcPts val="0"/>
              </a:spcAft>
              <a:defRPr lang="en-US" sz="14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3 row icon | Type insightful headline in sentence case | 1 line</a:t>
            </a:r>
          </a:p>
        </p:txBody>
      </p:sp>
      <p:sp>
        <p:nvSpPr>
          <p:cNvPr id="13" name="Rectangle 1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5" name="Rectangle 14"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6" name="Rectangle 15"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1"/>
          </p:nvPr>
        </p:nvSpPr>
        <p:spPr/>
        <p:txBody>
          <a:bodyPr/>
          <a:lstStyle/>
          <a:p>
            <a:fld id="{A052499D-ACAA-46B4-B894-3352E279C377}" type="datetime1">
              <a:rPr lang="en-US" smtClean="0"/>
              <a:t>9/28/2021</a:t>
            </a:fld>
            <a:endParaRPr lang="en-US" dirty="0"/>
          </a:p>
        </p:txBody>
      </p:sp>
      <p:sp>
        <p:nvSpPr>
          <p:cNvPr id="5" name="Footer Placeholder 4"/>
          <p:cNvSpPr>
            <a:spLocks noGrp="1"/>
          </p:cNvSpPr>
          <p:nvPr>
            <p:ph type="ftr" sz="quarter" idx="22"/>
          </p:nvPr>
        </p:nvSpPr>
        <p:spPr/>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23"/>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89284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Row Icon">
    <p:spTree>
      <p:nvGrpSpPr>
        <p:cNvPr id="1" name=""/>
        <p:cNvGrpSpPr/>
        <p:nvPr/>
      </p:nvGrpSpPr>
      <p:grpSpPr>
        <a:xfrm>
          <a:off x="0" y="0"/>
          <a:ext cx="0" cy="0"/>
          <a:chOff x="0" y="0"/>
          <a:chExt cx="0" cy="0"/>
        </a:xfrm>
      </p:grpSpPr>
      <p:sp>
        <p:nvSpPr>
          <p:cNvPr id="14" name="Text 4"/>
          <p:cNvSpPr>
            <a:spLocks noGrp="1"/>
          </p:cNvSpPr>
          <p:nvPr>
            <p:ph type="body" sz="quarter" idx="22" hasCustomPrompt="1"/>
          </p:nvPr>
        </p:nvSpPr>
        <p:spPr>
          <a:xfrm>
            <a:off x="2283278" y="4940406"/>
            <a:ext cx="9527722" cy="987552"/>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13" name="Header 4"/>
          <p:cNvSpPr>
            <a:spLocks noGrp="1"/>
          </p:cNvSpPr>
          <p:nvPr>
            <p:ph type="body" sz="quarter" idx="21" hasCustomPrompt="1"/>
          </p:nvPr>
        </p:nvSpPr>
        <p:spPr>
          <a:xfrm>
            <a:off x="495300" y="4940802"/>
            <a:ext cx="1700784" cy="987552"/>
          </a:xfrm>
          <a:solidFill>
            <a:schemeClr val="accent1"/>
          </a:solidFill>
        </p:spPr>
        <p:txBody>
          <a:bodyPr lIns="137160" tIns="45720" rIns="137160" bIns="45720" anchor="ctr"/>
          <a:lstStyle>
            <a:lvl1pPr marL="171450" indent="-171450" algn="l">
              <a:lnSpc>
                <a:spcPct val="90000"/>
              </a:lnSpc>
              <a:spcBef>
                <a:spcPts val="0"/>
              </a:spcBef>
              <a:spcAft>
                <a:spcPts val="0"/>
              </a:spcAft>
              <a:defRPr lang="en-US" sz="12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26" name="Text 3"/>
          <p:cNvSpPr>
            <a:spLocks noGrp="1"/>
          </p:cNvSpPr>
          <p:nvPr>
            <p:ph type="body" sz="quarter" idx="20" hasCustomPrompt="1"/>
          </p:nvPr>
        </p:nvSpPr>
        <p:spPr>
          <a:xfrm>
            <a:off x="2283278" y="3914354"/>
            <a:ext cx="9527722" cy="987552"/>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29" name="Header 3"/>
          <p:cNvSpPr>
            <a:spLocks noGrp="1"/>
          </p:cNvSpPr>
          <p:nvPr>
            <p:ph type="body" sz="quarter" idx="17" hasCustomPrompt="1"/>
          </p:nvPr>
        </p:nvSpPr>
        <p:spPr>
          <a:xfrm>
            <a:off x="495300" y="3914354"/>
            <a:ext cx="1700784" cy="987552"/>
          </a:xfrm>
          <a:solidFill>
            <a:schemeClr val="accent4"/>
          </a:solidFill>
        </p:spPr>
        <p:txBody>
          <a:bodyPr lIns="137160" tIns="45720" rIns="137160" bIns="45720" anchor="ctr"/>
          <a:lstStyle>
            <a:lvl1pPr marL="171450" indent="-171450" algn="l">
              <a:lnSpc>
                <a:spcPct val="90000"/>
              </a:lnSpc>
              <a:spcBef>
                <a:spcPts val="0"/>
              </a:spcBef>
              <a:spcAft>
                <a:spcPts val="0"/>
              </a:spcAft>
              <a:defRPr lang="en-US" sz="12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25" name="Text 2"/>
          <p:cNvSpPr>
            <a:spLocks noGrp="1"/>
          </p:cNvSpPr>
          <p:nvPr>
            <p:ph type="body" sz="quarter" idx="19" hasCustomPrompt="1"/>
          </p:nvPr>
        </p:nvSpPr>
        <p:spPr>
          <a:xfrm>
            <a:off x="2279650" y="2888302"/>
            <a:ext cx="9527722" cy="987552"/>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28" name="Header 2"/>
          <p:cNvSpPr>
            <a:spLocks noGrp="1"/>
          </p:cNvSpPr>
          <p:nvPr>
            <p:ph type="body" sz="quarter" idx="16" hasCustomPrompt="1"/>
          </p:nvPr>
        </p:nvSpPr>
        <p:spPr>
          <a:xfrm>
            <a:off x="495300" y="2887905"/>
            <a:ext cx="1700784" cy="987552"/>
          </a:xfrm>
          <a:solidFill>
            <a:schemeClr val="accent2"/>
          </a:solidFill>
        </p:spPr>
        <p:txBody>
          <a:bodyPr lIns="137160" tIns="45720" rIns="137160" bIns="45720" anchor="ctr"/>
          <a:lstStyle>
            <a:lvl1pPr marL="171450" indent="-171450" algn="l">
              <a:lnSpc>
                <a:spcPct val="90000"/>
              </a:lnSpc>
              <a:spcBef>
                <a:spcPts val="0"/>
              </a:spcBef>
              <a:spcAft>
                <a:spcPts val="0"/>
              </a:spcAft>
              <a:defRPr lang="en-US" sz="12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9" name="Text 1"/>
          <p:cNvSpPr>
            <a:spLocks noGrp="1"/>
          </p:cNvSpPr>
          <p:nvPr>
            <p:ph type="body" sz="quarter" idx="18" hasCustomPrompt="1"/>
          </p:nvPr>
        </p:nvSpPr>
        <p:spPr>
          <a:xfrm>
            <a:off x="2279650" y="1861456"/>
            <a:ext cx="9527722" cy="987552"/>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8" name="Header 1"/>
          <p:cNvSpPr>
            <a:spLocks noGrp="1"/>
          </p:cNvSpPr>
          <p:nvPr>
            <p:ph type="body" sz="quarter" idx="14" hasCustomPrompt="1"/>
          </p:nvPr>
        </p:nvSpPr>
        <p:spPr>
          <a:xfrm>
            <a:off x="495300" y="1861456"/>
            <a:ext cx="1700784" cy="987552"/>
          </a:xfrm>
          <a:solidFill>
            <a:schemeClr val="tx2"/>
          </a:solidFill>
        </p:spPr>
        <p:txBody>
          <a:bodyPr lIns="137160" tIns="45720" rIns="137160" bIns="45720" anchor="ctr"/>
          <a:lstStyle>
            <a:lvl1pPr marL="171450" indent="-171450" algn="l">
              <a:lnSpc>
                <a:spcPct val="90000"/>
              </a:lnSpc>
              <a:spcBef>
                <a:spcPts val="0"/>
              </a:spcBef>
              <a:spcAft>
                <a:spcPts val="0"/>
              </a:spcAft>
              <a:defRPr lang="en-US" sz="12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4 row icon | Type insightful headline in sentence case | 1 line</a:t>
            </a:r>
          </a:p>
        </p:txBody>
      </p:sp>
      <p:sp>
        <p:nvSpPr>
          <p:cNvPr id="16" name="Rectangle 15"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7" name="Rectangle 16"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8" name="Rectangle 17"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9" name="Rectangle 18"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3"/>
          </p:nvPr>
        </p:nvSpPr>
        <p:spPr/>
        <p:txBody>
          <a:bodyPr/>
          <a:lstStyle/>
          <a:p>
            <a:fld id="{552E8CF2-9A37-4CAC-82F4-E90C5E2F2771}" type="datetime1">
              <a:rPr lang="en-US" smtClean="0"/>
              <a:t>9/28/2021</a:t>
            </a:fld>
            <a:endParaRPr lang="en-US" dirty="0"/>
          </a:p>
        </p:txBody>
      </p:sp>
      <p:sp>
        <p:nvSpPr>
          <p:cNvPr id="5" name="Footer Placeholder 4"/>
          <p:cNvSpPr>
            <a:spLocks noGrp="1"/>
          </p:cNvSpPr>
          <p:nvPr>
            <p:ph type="ftr" sz="quarter" idx="24"/>
          </p:nvPr>
        </p:nvSpPr>
        <p:spPr/>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25"/>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2783087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 Row Icon">
    <p:spTree>
      <p:nvGrpSpPr>
        <p:cNvPr id="1" name=""/>
        <p:cNvGrpSpPr/>
        <p:nvPr/>
      </p:nvGrpSpPr>
      <p:grpSpPr>
        <a:xfrm>
          <a:off x="0" y="0"/>
          <a:ext cx="0" cy="0"/>
          <a:chOff x="0" y="0"/>
          <a:chExt cx="0" cy="0"/>
        </a:xfrm>
      </p:grpSpPr>
      <p:sp>
        <p:nvSpPr>
          <p:cNvPr id="16" name="Text 5"/>
          <p:cNvSpPr>
            <a:spLocks noGrp="1"/>
          </p:cNvSpPr>
          <p:nvPr>
            <p:ph type="body" sz="quarter" idx="24" hasCustomPrompt="1"/>
          </p:nvPr>
        </p:nvSpPr>
        <p:spPr>
          <a:xfrm>
            <a:off x="1632857" y="5133905"/>
            <a:ext cx="10178143" cy="768096"/>
          </a:xfrm>
        </p:spPr>
        <p:txBody>
          <a:bodyPr lIns="137160" tIns="91440" rIns="137160" bIns="91440"/>
          <a:lstStyle>
            <a:lvl1pPr>
              <a:defRPr sz="1600"/>
            </a:lvl1pPr>
            <a:lvl2pPr>
              <a:defRPr sz="1400"/>
            </a:lvl2pPr>
          </a:lstStyle>
          <a:p>
            <a:pPr lvl="0"/>
            <a:r>
              <a:rPr lang="en-US" dirty="0"/>
              <a:t>Level 1 text is 16 </a:t>
            </a:r>
            <a:r>
              <a:rPr lang="en-US" dirty="0" err="1"/>
              <a:t>pt</a:t>
            </a:r>
            <a:r>
              <a:rPr lang="en-US" dirty="0"/>
              <a:t>, hit return then Tab to get to level 2 – 14 </a:t>
            </a:r>
            <a:r>
              <a:rPr lang="en-US" dirty="0" err="1"/>
              <a:t>pt</a:t>
            </a:r>
            <a:r>
              <a:rPr lang="en-US" dirty="0"/>
              <a:t> gray</a:t>
            </a:r>
          </a:p>
          <a:p>
            <a:pPr lvl="1"/>
            <a:r>
              <a:rPr lang="en-US" dirty="0"/>
              <a:t>Second level</a:t>
            </a:r>
          </a:p>
        </p:txBody>
      </p:sp>
      <p:sp>
        <p:nvSpPr>
          <p:cNvPr id="15" name="Header 5"/>
          <p:cNvSpPr>
            <a:spLocks noGrp="1"/>
          </p:cNvSpPr>
          <p:nvPr>
            <p:ph type="body" sz="quarter" idx="23" hasCustomPrompt="1"/>
          </p:nvPr>
        </p:nvSpPr>
        <p:spPr>
          <a:xfrm>
            <a:off x="495300" y="5143150"/>
            <a:ext cx="1050471" cy="768096"/>
          </a:xfrm>
          <a:solidFill>
            <a:srgbClr val="A22B38"/>
          </a:solidFill>
        </p:spPr>
        <p:txBody>
          <a:bodyPr lIns="137160" tIns="45720" rIns="13716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this text  and place icon here]</a:t>
            </a:r>
          </a:p>
        </p:txBody>
      </p:sp>
      <p:sp>
        <p:nvSpPr>
          <p:cNvPr id="14" name="Text 4"/>
          <p:cNvSpPr>
            <a:spLocks noGrp="1"/>
          </p:cNvSpPr>
          <p:nvPr>
            <p:ph type="body" sz="quarter" idx="22" hasCustomPrompt="1"/>
          </p:nvPr>
        </p:nvSpPr>
        <p:spPr>
          <a:xfrm>
            <a:off x="1629229" y="4315792"/>
            <a:ext cx="10178143" cy="768096"/>
          </a:xfrm>
        </p:spPr>
        <p:txBody>
          <a:bodyPr lIns="137160" tIns="91440" rIns="137160" bIns="91440"/>
          <a:lstStyle>
            <a:lvl1pPr>
              <a:defRPr sz="1600"/>
            </a:lvl1pPr>
            <a:lvl2pPr>
              <a:defRPr sz="1400"/>
            </a:lvl2pPr>
          </a:lstStyle>
          <a:p>
            <a:pPr lvl="0"/>
            <a:r>
              <a:rPr lang="en-US" dirty="0"/>
              <a:t>Level 1 text is 16 </a:t>
            </a:r>
            <a:r>
              <a:rPr lang="en-US" dirty="0" err="1"/>
              <a:t>pt</a:t>
            </a:r>
            <a:r>
              <a:rPr lang="en-US" dirty="0"/>
              <a:t>, hit return then Tab to get to level 2 – 14 </a:t>
            </a:r>
            <a:r>
              <a:rPr lang="en-US" dirty="0" err="1"/>
              <a:t>pt</a:t>
            </a:r>
            <a:r>
              <a:rPr lang="en-US" dirty="0"/>
              <a:t> gray</a:t>
            </a:r>
          </a:p>
          <a:p>
            <a:pPr lvl="1"/>
            <a:r>
              <a:rPr lang="en-US" dirty="0"/>
              <a:t>Second level</a:t>
            </a:r>
          </a:p>
        </p:txBody>
      </p:sp>
      <p:sp>
        <p:nvSpPr>
          <p:cNvPr id="13" name="Header 4"/>
          <p:cNvSpPr>
            <a:spLocks noGrp="1"/>
          </p:cNvSpPr>
          <p:nvPr>
            <p:ph type="body" sz="quarter" idx="21" hasCustomPrompt="1"/>
          </p:nvPr>
        </p:nvSpPr>
        <p:spPr>
          <a:xfrm>
            <a:off x="495300" y="4322728"/>
            <a:ext cx="1050471" cy="768096"/>
          </a:xfrm>
          <a:solidFill>
            <a:schemeClr val="accent1"/>
          </a:solidFill>
        </p:spPr>
        <p:txBody>
          <a:bodyPr lIns="137160" tIns="45720" rIns="13716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this text  and place icon here]</a:t>
            </a:r>
          </a:p>
        </p:txBody>
      </p:sp>
      <p:sp>
        <p:nvSpPr>
          <p:cNvPr id="26" name="Text 3"/>
          <p:cNvSpPr>
            <a:spLocks noGrp="1"/>
          </p:cNvSpPr>
          <p:nvPr>
            <p:ph type="body" sz="quarter" idx="20" hasCustomPrompt="1"/>
          </p:nvPr>
        </p:nvSpPr>
        <p:spPr>
          <a:xfrm>
            <a:off x="1632857" y="3497680"/>
            <a:ext cx="10178143" cy="768096"/>
          </a:xfrm>
        </p:spPr>
        <p:txBody>
          <a:bodyPr lIns="137160" tIns="91440" rIns="137160" bIns="91440"/>
          <a:lstStyle>
            <a:lvl1pPr>
              <a:defRPr sz="1600"/>
            </a:lvl1pPr>
            <a:lvl2pPr>
              <a:defRPr sz="1400"/>
            </a:lvl2pPr>
          </a:lstStyle>
          <a:p>
            <a:pPr lvl="0"/>
            <a:r>
              <a:rPr lang="en-US" dirty="0"/>
              <a:t>Level 1 text is 16 </a:t>
            </a:r>
            <a:r>
              <a:rPr lang="en-US" dirty="0" err="1"/>
              <a:t>pt</a:t>
            </a:r>
            <a:r>
              <a:rPr lang="en-US" dirty="0"/>
              <a:t>, hit return then Tab to get to level 2 – 14 </a:t>
            </a:r>
            <a:r>
              <a:rPr lang="en-US" dirty="0" err="1"/>
              <a:t>pt</a:t>
            </a:r>
            <a:r>
              <a:rPr lang="en-US" dirty="0"/>
              <a:t> gray</a:t>
            </a:r>
          </a:p>
          <a:p>
            <a:pPr lvl="1"/>
            <a:r>
              <a:rPr lang="en-US" dirty="0"/>
              <a:t>Second level</a:t>
            </a:r>
          </a:p>
        </p:txBody>
      </p:sp>
      <p:sp>
        <p:nvSpPr>
          <p:cNvPr id="29" name="Header 3"/>
          <p:cNvSpPr>
            <a:spLocks noGrp="1"/>
          </p:cNvSpPr>
          <p:nvPr>
            <p:ph type="body" sz="quarter" idx="17" hasCustomPrompt="1"/>
          </p:nvPr>
        </p:nvSpPr>
        <p:spPr>
          <a:xfrm>
            <a:off x="495300" y="3502304"/>
            <a:ext cx="1050471" cy="768096"/>
          </a:xfrm>
          <a:solidFill>
            <a:schemeClr val="accent4"/>
          </a:solidFill>
        </p:spPr>
        <p:txBody>
          <a:bodyPr lIns="137160" tIns="45720" rIns="13716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this text  and place icon here]</a:t>
            </a:r>
          </a:p>
        </p:txBody>
      </p:sp>
      <p:sp>
        <p:nvSpPr>
          <p:cNvPr id="25" name="Text 2"/>
          <p:cNvSpPr>
            <a:spLocks noGrp="1"/>
          </p:cNvSpPr>
          <p:nvPr>
            <p:ph type="body" sz="quarter" idx="19" hasCustomPrompt="1"/>
          </p:nvPr>
        </p:nvSpPr>
        <p:spPr>
          <a:xfrm>
            <a:off x="1632857" y="2679568"/>
            <a:ext cx="10178143" cy="768096"/>
          </a:xfrm>
        </p:spPr>
        <p:txBody>
          <a:bodyPr lIns="137160" tIns="91440" rIns="137160" bIns="91440"/>
          <a:lstStyle>
            <a:lvl1pPr>
              <a:defRPr sz="1600"/>
            </a:lvl1pPr>
            <a:lvl2pPr>
              <a:defRPr sz="1400"/>
            </a:lvl2pPr>
          </a:lstStyle>
          <a:p>
            <a:pPr lvl="0"/>
            <a:r>
              <a:rPr lang="en-US" dirty="0"/>
              <a:t>Level 1 text is 16 </a:t>
            </a:r>
            <a:r>
              <a:rPr lang="en-US" dirty="0" err="1"/>
              <a:t>pt</a:t>
            </a:r>
            <a:r>
              <a:rPr lang="en-US" dirty="0"/>
              <a:t>, hit return then Tab to get to level 2 – 14 </a:t>
            </a:r>
            <a:r>
              <a:rPr lang="en-US" dirty="0" err="1"/>
              <a:t>pt</a:t>
            </a:r>
            <a:r>
              <a:rPr lang="en-US" dirty="0"/>
              <a:t> gray</a:t>
            </a:r>
          </a:p>
          <a:p>
            <a:pPr lvl="1"/>
            <a:r>
              <a:rPr lang="en-US" dirty="0"/>
              <a:t>Second level</a:t>
            </a:r>
          </a:p>
        </p:txBody>
      </p:sp>
      <p:sp>
        <p:nvSpPr>
          <p:cNvPr id="28" name="Header 2"/>
          <p:cNvSpPr>
            <a:spLocks noGrp="1"/>
          </p:cNvSpPr>
          <p:nvPr>
            <p:ph type="body" sz="quarter" idx="16" hasCustomPrompt="1"/>
          </p:nvPr>
        </p:nvSpPr>
        <p:spPr>
          <a:xfrm>
            <a:off x="495300" y="2681880"/>
            <a:ext cx="1050471" cy="768096"/>
          </a:xfrm>
          <a:solidFill>
            <a:schemeClr val="accent2"/>
          </a:solidFill>
        </p:spPr>
        <p:txBody>
          <a:bodyPr lIns="137160" tIns="45720" rIns="13716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this text  and place icon here]</a:t>
            </a:r>
          </a:p>
        </p:txBody>
      </p:sp>
      <p:sp>
        <p:nvSpPr>
          <p:cNvPr id="9" name="Text 1"/>
          <p:cNvSpPr>
            <a:spLocks noGrp="1"/>
          </p:cNvSpPr>
          <p:nvPr>
            <p:ph type="body" sz="quarter" idx="18" hasCustomPrompt="1"/>
          </p:nvPr>
        </p:nvSpPr>
        <p:spPr>
          <a:xfrm>
            <a:off x="1629229" y="1861456"/>
            <a:ext cx="10178143" cy="768096"/>
          </a:xfrm>
        </p:spPr>
        <p:txBody>
          <a:bodyPr lIns="137160" tIns="91440" rIns="137160" bIns="91440"/>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8" name="Header 1"/>
          <p:cNvSpPr>
            <a:spLocks noGrp="1"/>
          </p:cNvSpPr>
          <p:nvPr>
            <p:ph type="body" sz="quarter" idx="14" hasCustomPrompt="1"/>
          </p:nvPr>
        </p:nvSpPr>
        <p:spPr>
          <a:xfrm>
            <a:off x="495300" y="1861456"/>
            <a:ext cx="1050471" cy="768096"/>
          </a:xfrm>
          <a:solidFill>
            <a:schemeClr val="tx2"/>
          </a:solidFill>
        </p:spPr>
        <p:txBody>
          <a:bodyPr lIns="137160" tIns="45720" rIns="13716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this text  and place icon here]</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5 row icon | Type insightful headline in sentence case | 1 line</a:t>
            </a:r>
          </a:p>
        </p:txBody>
      </p:sp>
      <p:sp>
        <p:nvSpPr>
          <p:cNvPr id="18" name="Rectangle 17"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9" name="Rectangle 18"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0" name="Rectangle 19"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1" name="Rectangle 20"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5"/>
          </p:nvPr>
        </p:nvSpPr>
        <p:spPr/>
        <p:txBody>
          <a:bodyPr/>
          <a:lstStyle/>
          <a:p>
            <a:fld id="{3288B23F-0D57-4C29-A6A4-6497C1AE5E07}" type="datetime1">
              <a:rPr lang="en-US" smtClean="0"/>
              <a:t>9/28/2021</a:t>
            </a:fld>
            <a:endParaRPr lang="en-US" dirty="0"/>
          </a:p>
        </p:txBody>
      </p:sp>
      <p:sp>
        <p:nvSpPr>
          <p:cNvPr id="5" name="Footer Placeholder 4"/>
          <p:cNvSpPr>
            <a:spLocks noGrp="1"/>
          </p:cNvSpPr>
          <p:nvPr>
            <p:ph type="ftr" sz="quarter" idx="26"/>
          </p:nvPr>
        </p:nvSpPr>
        <p:spPr/>
        <p:txBody>
          <a:bodyPr/>
          <a:lstStyle/>
          <a:p>
            <a:pPr algn="r"/>
            <a:r>
              <a:rPr lang="en-US"/>
              <a:t>© 2021 Optum, Inc. All rights reserved. Confidential property of Optum. Do not distribute or reproduce without express permission from Optum.</a:t>
            </a:r>
          </a:p>
        </p:txBody>
      </p:sp>
      <p:sp>
        <p:nvSpPr>
          <p:cNvPr id="11" name="Slide Number Placeholder 10"/>
          <p:cNvSpPr>
            <a:spLocks noGrp="1"/>
          </p:cNvSpPr>
          <p:nvPr>
            <p:ph type="sldNum" sz="quarter" idx="27"/>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327248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Clinic 1">
    <p:spTree>
      <p:nvGrpSpPr>
        <p:cNvPr id="1" name=""/>
        <p:cNvGrpSpPr/>
        <p:nvPr/>
      </p:nvGrpSpPr>
      <p:grpSpPr>
        <a:xfrm>
          <a:off x="0" y="0"/>
          <a:ext cx="0" cy="0"/>
          <a:chOff x="0" y="0"/>
          <a:chExt cx="0" cy="0"/>
        </a:xfrm>
      </p:grpSpPr>
      <p:pic>
        <p:nvPicPr>
          <p:cNvPr id="3074" name="Picture 2" descr="C:\Users\cbarthol\Desktop\Charlotte Work\Tools\PPT\Empower\2019 PPT cover images\3-hallway-nurse-doctor-tablet-16x9.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flipH="1">
            <a:off x="0" y="-234"/>
            <a:ext cx="12192000" cy="685971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2068629"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7440386"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a:solidFill>
                  <a:schemeClr val="tx1"/>
                </a:solidFill>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6"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23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Row Photo">
    <p:spTree>
      <p:nvGrpSpPr>
        <p:cNvPr id="1" name=""/>
        <p:cNvGrpSpPr/>
        <p:nvPr/>
      </p:nvGrpSpPr>
      <p:grpSpPr>
        <a:xfrm>
          <a:off x="0" y="0"/>
          <a:ext cx="0" cy="0"/>
          <a:chOff x="0" y="0"/>
          <a:chExt cx="0" cy="0"/>
        </a:xfrm>
      </p:grpSpPr>
      <p:sp>
        <p:nvSpPr>
          <p:cNvPr id="11" name="Image Placeholder">
            <a:extLst>
              <a:ext uri="{FF2B5EF4-FFF2-40B4-BE49-F238E27FC236}">
                <a16:creationId xmlns:a16="http://schemas.microsoft.com/office/drawing/2014/main" id="{197EC4EA-E5E8-44D0-9F07-91A93F17A783}"/>
              </a:ext>
            </a:extLst>
          </p:cNvPr>
          <p:cNvSpPr>
            <a:spLocks noGrp="1"/>
          </p:cNvSpPr>
          <p:nvPr>
            <p:ph type="pic" sz="quarter" idx="21" hasCustomPrompt="1"/>
          </p:nvPr>
        </p:nvSpPr>
        <p:spPr>
          <a:xfrm>
            <a:off x="8012113" y="1862138"/>
            <a:ext cx="3795712" cy="4041775"/>
          </a:xfrm>
          <a:blipFill>
            <a:blip r:embed="rId6"/>
            <a:stretch>
              <a:fillRect l="-425" t="-6228" r="636" b="-1156"/>
            </a:stretch>
          </a:blipFill>
        </p:spPr>
        <p:txBody>
          <a:bodyPr tIns="457200"/>
          <a:lstStyle>
            <a:lvl1pPr algn="ctr">
              <a:defRPr>
                <a:solidFill>
                  <a:schemeClr val="accent2"/>
                </a:solidFill>
              </a:defRPr>
            </a:lvl1pPr>
          </a:lstStyle>
          <a:p>
            <a:r>
              <a:rPr lang="en-US" dirty="0"/>
              <a:t> </a:t>
            </a:r>
          </a:p>
        </p:txBody>
      </p:sp>
      <p:sp>
        <p:nvSpPr>
          <p:cNvPr id="9" name="Text 1"/>
          <p:cNvSpPr>
            <a:spLocks noGrp="1"/>
          </p:cNvSpPr>
          <p:nvPr>
            <p:ph type="body" sz="quarter" idx="18" hasCustomPrompt="1"/>
          </p:nvPr>
        </p:nvSpPr>
        <p:spPr>
          <a:xfrm>
            <a:off x="495299" y="1861456"/>
            <a:ext cx="7429501" cy="128016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25" name="Text 2"/>
          <p:cNvSpPr>
            <a:spLocks noGrp="1"/>
          </p:cNvSpPr>
          <p:nvPr>
            <p:ph type="body" sz="quarter" idx="19" hasCustomPrompt="1"/>
          </p:nvPr>
        </p:nvSpPr>
        <p:spPr>
          <a:xfrm>
            <a:off x="495299" y="3242808"/>
            <a:ext cx="7429501" cy="128016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26" name="Text 3"/>
          <p:cNvSpPr>
            <a:spLocks noGrp="1"/>
          </p:cNvSpPr>
          <p:nvPr>
            <p:ph type="body" sz="quarter" idx="20" hasCustomPrompt="1"/>
          </p:nvPr>
        </p:nvSpPr>
        <p:spPr>
          <a:xfrm>
            <a:off x="495299" y="4624161"/>
            <a:ext cx="7429501" cy="128016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3 row w/photo | Type insightful headline in sentence case | 1 line</a:t>
            </a:r>
          </a:p>
        </p:txBody>
      </p:sp>
      <p:sp>
        <p:nvSpPr>
          <p:cNvPr id="12" name="Rectangle 11"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3" name="Rectangle 12"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5" name="Rectangle 14"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2"/>
          </p:nvPr>
        </p:nvSpPr>
        <p:spPr/>
        <p:txBody>
          <a:bodyPr/>
          <a:lstStyle/>
          <a:p>
            <a:fld id="{F969B5D4-1A94-43F4-9FB1-14E401283328}" type="datetime1">
              <a:rPr lang="en-US" smtClean="0"/>
              <a:t>9/28/2021</a:t>
            </a:fld>
            <a:endParaRPr lang="en-US" dirty="0"/>
          </a:p>
        </p:txBody>
      </p:sp>
      <p:sp>
        <p:nvSpPr>
          <p:cNvPr id="5" name="Footer Placeholder 4"/>
          <p:cNvSpPr>
            <a:spLocks noGrp="1"/>
          </p:cNvSpPr>
          <p:nvPr>
            <p:ph type="ftr" sz="quarter" idx="23"/>
          </p:nvPr>
        </p:nvSpPr>
        <p:spPr/>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4"/>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201309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Row Photo">
    <p:spTree>
      <p:nvGrpSpPr>
        <p:cNvPr id="1" name=""/>
        <p:cNvGrpSpPr/>
        <p:nvPr/>
      </p:nvGrpSpPr>
      <p:grpSpPr>
        <a:xfrm>
          <a:off x="0" y="0"/>
          <a:ext cx="0" cy="0"/>
          <a:chOff x="0" y="0"/>
          <a:chExt cx="0" cy="0"/>
        </a:xfrm>
      </p:grpSpPr>
      <p:sp>
        <p:nvSpPr>
          <p:cNvPr id="12" name="Image Placeholder">
            <a:extLst>
              <a:ext uri="{FF2B5EF4-FFF2-40B4-BE49-F238E27FC236}">
                <a16:creationId xmlns:a16="http://schemas.microsoft.com/office/drawing/2014/main" id="{9FCAFCC1-B988-40D7-A97B-9C6A91DB0F19}"/>
              </a:ext>
            </a:extLst>
          </p:cNvPr>
          <p:cNvSpPr>
            <a:spLocks noGrp="1"/>
          </p:cNvSpPr>
          <p:nvPr>
            <p:ph type="pic" sz="quarter" idx="21" hasCustomPrompt="1"/>
          </p:nvPr>
        </p:nvSpPr>
        <p:spPr>
          <a:xfrm>
            <a:off x="8012113" y="1862138"/>
            <a:ext cx="3795712" cy="4041775"/>
          </a:xfrm>
          <a:blipFill>
            <a:blip r:embed="rId6"/>
            <a:stretch>
              <a:fillRect l="-425" t="-6228" r="636" b="-1156"/>
            </a:stretch>
          </a:blipFill>
        </p:spPr>
        <p:txBody>
          <a:bodyPr tIns="457200"/>
          <a:lstStyle>
            <a:lvl1pPr algn="ctr">
              <a:defRPr>
                <a:solidFill>
                  <a:schemeClr val="accent2"/>
                </a:solidFill>
              </a:defRPr>
            </a:lvl1pPr>
          </a:lstStyle>
          <a:p>
            <a:r>
              <a:rPr lang="en-US" dirty="0"/>
              <a:t> </a:t>
            </a:r>
          </a:p>
        </p:txBody>
      </p:sp>
      <p:sp>
        <p:nvSpPr>
          <p:cNvPr id="11" name="Text 4"/>
          <p:cNvSpPr>
            <a:spLocks noGrp="1"/>
          </p:cNvSpPr>
          <p:nvPr>
            <p:ph type="body" sz="quarter" idx="22" hasCustomPrompt="1"/>
          </p:nvPr>
        </p:nvSpPr>
        <p:spPr>
          <a:xfrm>
            <a:off x="495300" y="4945380"/>
            <a:ext cx="7429500"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26" name="Text 3"/>
          <p:cNvSpPr>
            <a:spLocks noGrp="1"/>
          </p:cNvSpPr>
          <p:nvPr>
            <p:ph type="body" sz="quarter" idx="20" hasCustomPrompt="1"/>
          </p:nvPr>
        </p:nvSpPr>
        <p:spPr>
          <a:xfrm>
            <a:off x="495300" y="3917405"/>
            <a:ext cx="7429500"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25" name="Text 2"/>
          <p:cNvSpPr>
            <a:spLocks noGrp="1"/>
          </p:cNvSpPr>
          <p:nvPr>
            <p:ph type="body" sz="quarter" idx="19" hasCustomPrompt="1"/>
          </p:nvPr>
        </p:nvSpPr>
        <p:spPr>
          <a:xfrm>
            <a:off x="495300" y="2889431"/>
            <a:ext cx="7429500"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9" name="Text 1"/>
          <p:cNvSpPr>
            <a:spLocks noGrp="1"/>
          </p:cNvSpPr>
          <p:nvPr>
            <p:ph type="body" sz="quarter" idx="18" hasCustomPrompt="1"/>
          </p:nvPr>
        </p:nvSpPr>
        <p:spPr>
          <a:xfrm>
            <a:off x="495300" y="1861457"/>
            <a:ext cx="7429500"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4 row w/photo | Type insightful headline in sentence case | 1 line</a:t>
            </a:r>
          </a:p>
        </p:txBody>
      </p:sp>
      <p:sp>
        <p:nvSpPr>
          <p:cNvPr id="14" name="Rectangle 13"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5" name="Rectangle 14"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6" name="Rectangle 15"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7" name="Rectangle 16"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3"/>
          </p:nvPr>
        </p:nvSpPr>
        <p:spPr/>
        <p:txBody>
          <a:bodyPr/>
          <a:lstStyle/>
          <a:p>
            <a:fld id="{2E12CBC4-CA11-44AA-8465-2C6FB46DD20B}" type="datetime1">
              <a:rPr lang="en-US" smtClean="0"/>
              <a:t>9/28/2021</a:t>
            </a:fld>
            <a:endParaRPr lang="en-US" dirty="0"/>
          </a:p>
        </p:txBody>
      </p:sp>
      <p:sp>
        <p:nvSpPr>
          <p:cNvPr id="5" name="Footer Placeholder 4"/>
          <p:cNvSpPr>
            <a:spLocks noGrp="1"/>
          </p:cNvSpPr>
          <p:nvPr>
            <p:ph type="ftr" sz="quarter" idx="24"/>
          </p:nvPr>
        </p:nvSpPr>
        <p:spPr/>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5"/>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473912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Row Photo">
    <p:spTree>
      <p:nvGrpSpPr>
        <p:cNvPr id="1" name=""/>
        <p:cNvGrpSpPr/>
        <p:nvPr/>
      </p:nvGrpSpPr>
      <p:grpSpPr>
        <a:xfrm>
          <a:off x="0" y="0"/>
          <a:ext cx="0" cy="0"/>
          <a:chOff x="0" y="0"/>
          <a:chExt cx="0" cy="0"/>
        </a:xfrm>
      </p:grpSpPr>
      <p:sp>
        <p:nvSpPr>
          <p:cNvPr id="15" name="Image Placeholder">
            <a:extLst>
              <a:ext uri="{FF2B5EF4-FFF2-40B4-BE49-F238E27FC236}">
                <a16:creationId xmlns:a16="http://schemas.microsoft.com/office/drawing/2014/main" id="{C54D5A4F-E02F-439F-9BD1-83F4D6C5E4B2}"/>
              </a:ext>
            </a:extLst>
          </p:cNvPr>
          <p:cNvSpPr>
            <a:spLocks noGrp="1"/>
          </p:cNvSpPr>
          <p:nvPr>
            <p:ph type="pic" sz="quarter" idx="21" hasCustomPrompt="1"/>
          </p:nvPr>
        </p:nvSpPr>
        <p:spPr>
          <a:xfrm>
            <a:off x="8012113" y="1862138"/>
            <a:ext cx="3795712" cy="4041775"/>
          </a:xfrm>
          <a:blipFill>
            <a:blip r:embed="rId6"/>
            <a:stretch>
              <a:fillRect l="-425" t="-6228" r="636" b="-1156"/>
            </a:stretch>
          </a:blipFill>
        </p:spPr>
        <p:txBody>
          <a:bodyPr tIns="457200"/>
          <a:lstStyle>
            <a:lvl1pPr algn="ctr">
              <a:defRPr>
                <a:solidFill>
                  <a:schemeClr val="accent2"/>
                </a:solidFill>
              </a:defRPr>
            </a:lvl1pPr>
          </a:lstStyle>
          <a:p>
            <a:r>
              <a:rPr lang="en-US" dirty="0"/>
              <a:t> </a:t>
            </a:r>
          </a:p>
        </p:txBody>
      </p:sp>
      <p:sp>
        <p:nvSpPr>
          <p:cNvPr id="13" name="Text 5"/>
          <p:cNvSpPr>
            <a:spLocks noGrp="1"/>
          </p:cNvSpPr>
          <p:nvPr>
            <p:ph type="body" sz="quarter" idx="23" hasCustomPrompt="1"/>
          </p:nvPr>
        </p:nvSpPr>
        <p:spPr>
          <a:xfrm>
            <a:off x="495300" y="5200467"/>
            <a:ext cx="7429500"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gray 14 </a:t>
            </a:r>
            <a:r>
              <a:rPr lang="en-US" dirty="0" err="1"/>
              <a:t>pt</a:t>
            </a:r>
            <a:r>
              <a:rPr lang="en-US" dirty="0"/>
              <a:t>, hit return then Tab to get to level 2 – 12 </a:t>
            </a:r>
            <a:r>
              <a:rPr lang="en-US" dirty="0" err="1"/>
              <a:t>pt</a:t>
            </a:r>
            <a:r>
              <a:rPr lang="en-US" dirty="0"/>
              <a:t> gray</a:t>
            </a:r>
          </a:p>
          <a:p>
            <a:pPr lvl="1"/>
            <a:r>
              <a:rPr lang="en-US" dirty="0"/>
              <a:t>Second level</a:t>
            </a:r>
          </a:p>
        </p:txBody>
      </p:sp>
      <p:sp>
        <p:nvSpPr>
          <p:cNvPr id="11" name="Text 4"/>
          <p:cNvSpPr>
            <a:spLocks noGrp="1"/>
          </p:cNvSpPr>
          <p:nvPr>
            <p:ph type="body" sz="quarter" idx="22" hasCustomPrompt="1"/>
          </p:nvPr>
        </p:nvSpPr>
        <p:spPr>
          <a:xfrm>
            <a:off x="495300" y="4365713"/>
            <a:ext cx="7429500"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gray 14 </a:t>
            </a:r>
            <a:r>
              <a:rPr lang="en-US" dirty="0" err="1"/>
              <a:t>pt</a:t>
            </a:r>
            <a:r>
              <a:rPr lang="en-US" dirty="0"/>
              <a:t>, hit return then Tab to get to level 2 – 12 </a:t>
            </a:r>
            <a:r>
              <a:rPr lang="en-US" dirty="0" err="1"/>
              <a:t>pt</a:t>
            </a:r>
            <a:r>
              <a:rPr lang="en-US" dirty="0"/>
              <a:t> gray</a:t>
            </a:r>
          </a:p>
          <a:p>
            <a:pPr lvl="1"/>
            <a:r>
              <a:rPr lang="en-US" dirty="0"/>
              <a:t>Second level</a:t>
            </a:r>
          </a:p>
        </p:txBody>
      </p:sp>
      <p:sp>
        <p:nvSpPr>
          <p:cNvPr id="26" name="Text 3"/>
          <p:cNvSpPr>
            <a:spLocks noGrp="1"/>
          </p:cNvSpPr>
          <p:nvPr>
            <p:ph type="body" sz="quarter" idx="20" hasCustomPrompt="1"/>
          </p:nvPr>
        </p:nvSpPr>
        <p:spPr>
          <a:xfrm>
            <a:off x="495300" y="3530961"/>
            <a:ext cx="7429500"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gray 14 </a:t>
            </a:r>
            <a:r>
              <a:rPr lang="en-US" dirty="0" err="1"/>
              <a:t>pt</a:t>
            </a:r>
            <a:r>
              <a:rPr lang="en-US" dirty="0"/>
              <a:t>, hit return then Tab to get to level 2 – 12 </a:t>
            </a:r>
            <a:r>
              <a:rPr lang="en-US" dirty="0" err="1"/>
              <a:t>pt</a:t>
            </a:r>
            <a:r>
              <a:rPr lang="en-US" dirty="0"/>
              <a:t> gray</a:t>
            </a:r>
          </a:p>
          <a:p>
            <a:pPr lvl="1"/>
            <a:r>
              <a:rPr lang="en-US" dirty="0"/>
              <a:t>Second level</a:t>
            </a:r>
          </a:p>
        </p:txBody>
      </p:sp>
      <p:sp>
        <p:nvSpPr>
          <p:cNvPr id="25" name="Text 2"/>
          <p:cNvSpPr>
            <a:spLocks noGrp="1"/>
          </p:cNvSpPr>
          <p:nvPr>
            <p:ph type="body" sz="quarter" idx="19" hasCustomPrompt="1"/>
          </p:nvPr>
        </p:nvSpPr>
        <p:spPr>
          <a:xfrm>
            <a:off x="495300" y="2696209"/>
            <a:ext cx="7429500"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gray 14 </a:t>
            </a:r>
            <a:r>
              <a:rPr lang="en-US" dirty="0" err="1"/>
              <a:t>pt</a:t>
            </a:r>
            <a:r>
              <a:rPr lang="en-US" dirty="0"/>
              <a:t>, hit return then Tab to get to level 2 – 12 </a:t>
            </a:r>
            <a:r>
              <a:rPr lang="en-US" dirty="0" err="1"/>
              <a:t>pt</a:t>
            </a:r>
            <a:r>
              <a:rPr lang="en-US" dirty="0"/>
              <a:t> gray</a:t>
            </a:r>
          </a:p>
          <a:p>
            <a:pPr lvl="1"/>
            <a:r>
              <a:rPr lang="en-US" dirty="0"/>
              <a:t>Second level</a:t>
            </a:r>
          </a:p>
        </p:txBody>
      </p:sp>
      <p:sp>
        <p:nvSpPr>
          <p:cNvPr id="9" name="Text 1"/>
          <p:cNvSpPr>
            <a:spLocks noGrp="1"/>
          </p:cNvSpPr>
          <p:nvPr>
            <p:ph type="body" sz="quarter" idx="18" hasCustomPrompt="1"/>
          </p:nvPr>
        </p:nvSpPr>
        <p:spPr>
          <a:xfrm>
            <a:off x="495300" y="1861457"/>
            <a:ext cx="7429500"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gray 14 pt, hit return then Tab to get to level 2 – 12 pt gray</a:t>
            </a:r>
          </a:p>
          <a:p>
            <a:pPr lvl="1"/>
            <a:r>
              <a:rPr lang="en-US" dirty="0"/>
              <a:t>Second level</a:t>
            </a:r>
          </a:p>
        </p:txBody>
      </p:sp>
      <p:sp>
        <p:nvSpPr>
          <p:cNvPr id="6"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dirty="0"/>
              <a:t>Use this space for one line subhead if needed | One line</a:t>
            </a:r>
          </a:p>
        </p:txBody>
      </p:sp>
      <p:sp>
        <p:nvSpPr>
          <p:cNvPr id="2" name="Title"/>
          <p:cNvSpPr>
            <a:spLocks noGrp="1"/>
          </p:cNvSpPr>
          <p:nvPr>
            <p:ph type="title" hasCustomPrompt="1"/>
          </p:nvPr>
        </p:nvSpPr>
        <p:spPr/>
        <p:txBody>
          <a:bodyPr/>
          <a:lstStyle>
            <a:lvl1pPr>
              <a:defRPr/>
            </a:lvl1pPr>
          </a:lstStyle>
          <a:p>
            <a:r>
              <a:rPr lang="en-US" dirty="0"/>
              <a:t>5 row w/photo | Type insightful headline in sentence case | 1 line</a:t>
            </a:r>
          </a:p>
        </p:txBody>
      </p:sp>
      <p:sp>
        <p:nvSpPr>
          <p:cNvPr id="14" name="Rectangle 13"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6" name="Rectangle 15"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7" name="Rectangle 16"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8" name="Rectangle 17"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4"/>
          </p:nvPr>
        </p:nvSpPr>
        <p:spPr/>
        <p:txBody>
          <a:bodyPr/>
          <a:lstStyle/>
          <a:p>
            <a:fld id="{34886072-643D-44B5-A1FB-3C845443BE6A}" type="datetime1">
              <a:rPr lang="en-US" smtClean="0"/>
              <a:t>9/28/2021</a:t>
            </a:fld>
            <a:endParaRPr lang="en-US" dirty="0"/>
          </a:p>
        </p:txBody>
      </p:sp>
      <p:sp>
        <p:nvSpPr>
          <p:cNvPr id="5" name="Footer Placeholder 4"/>
          <p:cNvSpPr>
            <a:spLocks noGrp="1"/>
          </p:cNvSpPr>
          <p:nvPr>
            <p:ph type="ftr" sz="quarter" idx="25"/>
          </p:nvPr>
        </p:nvSpPr>
        <p:spPr/>
        <p:txBody>
          <a:bodyPr/>
          <a:lstStyle/>
          <a:p>
            <a:pPr algn="r"/>
            <a:r>
              <a:rPr lang="en-US"/>
              <a:t>© 2021 Optum, Inc. All rights reserved. Confidential property of Optum. Do not distribute or reproduce without express permission from Optum.</a:t>
            </a:r>
          </a:p>
        </p:txBody>
      </p:sp>
      <p:sp>
        <p:nvSpPr>
          <p:cNvPr id="10" name="Slide Number Placeholder 9"/>
          <p:cNvSpPr>
            <a:spLocks noGrp="1"/>
          </p:cNvSpPr>
          <p:nvPr>
            <p:ph type="sldNum" sz="quarter" idx="26"/>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1705337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Rectangle 8"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MIO_LOGOPLACEHOLDER#LowerLeftSmallWide" hidden="1">
            <a:extLst>
              <a:ext uri="{FF2B5EF4-FFF2-40B4-BE49-F238E27FC236}">
                <a16:creationId xmlns:a16="http://schemas.microsoft.com/office/drawing/2014/main" id="{F1CCE3E9-DCB6-4940-A85B-0B453D43F2D3}"/>
              </a:ext>
            </a:extLst>
          </p:cNvPr>
          <p:cNvSpPr/>
          <p:nvPr userDrawn="1"/>
        </p:nvSpPr>
        <p:spPr>
          <a:xfrm>
            <a:off x="394913" y="6174567"/>
            <a:ext cx="1993392" cy="4389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eaLnBrk="1" fontAlgn="auto" hangingPunct="1">
              <a:lnSpc>
                <a:spcPct val="90000"/>
              </a:lnSpc>
              <a:spcBef>
                <a:spcPts val="0"/>
              </a:spcBef>
              <a:spcAft>
                <a:spcPts val="0"/>
              </a:spcAft>
            </a:pPr>
            <a:endParaRPr lang="en-US" sz="2000" b="0" i="0" u="none" baseline="0" dirty="0">
              <a:solidFill>
                <a:srgbClr val="55565A"/>
              </a:solidFill>
              <a:latin typeface="Arial" panose="020B0604020202020204" pitchFamily="34" charset="0"/>
            </a:endParaRPr>
          </a:p>
        </p:txBody>
      </p:sp>
      <p:pic>
        <p:nvPicPr>
          <p:cNvPr id="11" name="Optum#LowerLeftSmallWide" descr="C:\Users\cbarthol\Desktop\Charlotte Work\Tools\PPT\Empower\Logo EMFs\OPTUM_®_4c.emf"/>
          <p:cNvPicPr>
            <a:picLocks noChangeAspect="1" noChangeArrowheads="1"/>
          </p:cNvPicPr>
          <p:nvPr userDrawn="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92112" y="6171438"/>
            <a:ext cx="1455386" cy="438912"/>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fld id="{D53DB393-ED21-4A27-A651-A4BB38294187}" type="datetime1">
              <a:rPr lang="en-US" smtClean="0"/>
              <a:t>9/28/2021</a:t>
            </a:fld>
            <a:endParaRPr lang="en-US" dirty="0"/>
          </a:p>
        </p:txBody>
      </p:sp>
      <p:sp>
        <p:nvSpPr>
          <p:cNvPr id="15" name="Footer Placeholder 14"/>
          <p:cNvSpPr>
            <a:spLocks noGrp="1"/>
          </p:cNvSpPr>
          <p:nvPr>
            <p:ph type="ftr" sz="quarter" idx="11"/>
          </p:nvPr>
        </p:nvSpPr>
        <p:spPr/>
        <p:txBody>
          <a:bodyPr/>
          <a:lstStyle/>
          <a:p>
            <a:pPr algn="r"/>
            <a:r>
              <a:rPr lang="en-US"/>
              <a:t>© 2021 Optum, Inc. All rights reserved. Confidential property of Optum. Do not distribute or reproduce without express permission from Optum.</a:t>
            </a:r>
          </a:p>
        </p:txBody>
      </p:sp>
      <p:sp>
        <p:nvSpPr>
          <p:cNvPr id="16" name="Slide Number Placeholder 15"/>
          <p:cNvSpPr>
            <a:spLocks noGrp="1"/>
          </p:cNvSpPr>
          <p:nvPr>
            <p:ph type="sldNum" sz="quarter" idx="12"/>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2060989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Orange">
    <p:spTree>
      <p:nvGrpSpPr>
        <p:cNvPr id="1" name=""/>
        <p:cNvGrpSpPr/>
        <p:nvPr/>
      </p:nvGrpSpPr>
      <p:grpSpPr>
        <a:xfrm>
          <a:off x="0" y="0"/>
          <a:ext cx="0" cy="0"/>
          <a:chOff x="0" y="0"/>
          <a:chExt cx="0" cy="0"/>
        </a:xfrm>
      </p:grpSpPr>
      <p:sp>
        <p:nvSpPr>
          <p:cNvPr id="7" name="Rectangle 6"/>
          <p:cNvSpPr/>
          <p:nvPr/>
        </p:nvSpPr>
        <p:spPr bwMode="gray">
          <a:xfrm>
            <a:off x="8001000" y="0"/>
            <a:ext cx="4191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 name="Title"/>
          <p:cNvSpPr>
            <a:spLocks noGrp="1"/>
          </p:cNvSpPr>
          <p:nvPr>
            <p:ph type="title" hasCustomPrompt="1"/>
          </p:nvPr>
        </p:nvSpPr>
        <p:spPr bwMode="gray">
          <a:xfrm>
            <a:off x="514349" y="1828800"/>
            <a:ext cx="7178221" cy="2128837"/>
          </a:xfrm>
        </p:spPr>
        <p:txBody>
          <a:bodyPr anchor="b"/>
          <a:lstStyle>
            <a:lvl1pPr>
              <a:defRPr sz="4800"/>
            </a:lvl1pPr>
          </a:lstStyle>
          <a:p>
            <a:r>
              <a:rPr lang="en-US" dirty="0"/>
              <a:t>Section title in sentence case </a:t>
            </a:r>
          </a:p>
        </p:txBody>
      </p:sp>
      <p:sp>
        <p:nvSpPr>
          <p:cNvPr id="3" name="Subtitle"/>
          <p:cNvSpPr>
            <a:spLocks noGrp="1"/>
          </p:cNvSpPr>
          <p:nvPr>
            <p:ph type="body" idx="1" hasCustomPrompt="1"/>
          </p:nvPr>
        </p:nvSpPr>
        <p:spPr bwMode="gray">
          <a:xfrm>
            <a:off x="514349" y="4122057"/>
            <a:ext cx="7178221" cy="1783443"/>
          </a:xfr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if needed or speaker name </a:t>
            </a:r>
          </a:p>
        </p:txBody>
      </p:sp>
      <p:sp>
        <p:nvSpPr>
          <p:cNvPr id="17"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9" name="Rectangle 8"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3" name="Picture 2" descr="C:\Users\cbarthol\Desktop\Charlotte Work\Tools\PPT\Empower\Logo EMFs\OPTUM_®_4c.emf"/>
          <p:cNvPicPr>
            <a:picLocks noChangeAspect="1" noChangeArrowheads="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457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Yellow">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4349" y="1828800"/>
            <a:ext cx="7178221" cy="2128837"/>
          </a:xfrm>
        </p:spPr>
        <p:txBody>
          <a:bodyPr anchor="b"/>
          <a:lstStyle>
            <a:lvl1pPr>
              <a:defRPr sz="4800"/>
            </a:lvl1pPr>
          </a:lstStyle>
          <a:p>
            <a:r>
              <a:rPr lang="en-US" dirty="0"/>
              <a:t>Section title in sentence case </a:t>
            </a:r>
          </a:p>
        </p:txBody>
      </p:sp>
      <p:sp>
        <p:nvSpPr>
          <p:cNvPr id="3" name="Subtitle"/>
          <p:cNvSpPr>
            <a:spLocks noGrp="1"/>
          </p:cNvSpPr>
          <p:nvPr>
            <p:ph type="body" idx="1" hasCustomPrompt="1"/>
          </p:nvPr>
        </p:nvSpPr>
        <p:spPr bwMode="gray">
          <a:xfrm>
            <a:off x="514349" y="4122057"/>
            <a:ext cx="7178221" cy="1783443"/>
          </a:xfr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id="{CA5DB066-2C57-4BDC-B3C4-D5AA4E54C31C}"/>
              </a:ext>
            </a:extLst>
          </p:cNvPr>
          <p:cNvSpPr/>
          <p:nvPr/>
        </p:nvSpPr>
        <p:spPr bwMode="gray">
          <a:xfrm>
            <a:off x="8001000" y="0"/>
            <a:ext cx="4191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7FC9A3B4-1B40-4F34-AA17-D0A2CDDEFB09}"/>
              </a:ext>
            </a:extLst>
          </p:cNvPr>
          <p:cNvSpPr/>
          <p:nvPr userDrawn="1"/>
        </p:nvSpPr>
        <p:spPr bwMode="gray">
          <a:xfrm>
            <a:off x="8001000" y="0"/>
            <a:ext cx="4191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9"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5" name="Picture 2" descr="C:\Users\cbarthol\Desktop\Charlotte Work\Tools\PPT\Empower\Logo EMFs\OPTUM_®_4c.emf"/>
          <p:cNvPicPr>
            <a:picLocks noChangeAspect="1" noChangeArrowheads="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28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Dk Gray">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4349" y="1828800"/>
            <a:ext cx="7178221" cy="2128837"/>
          </a:xfrm>
        </p:spPr>
        <p:txBody>
          <a:bodyPr anchor="b"/>
          <a:lstStyle>
            <a:lvl1pPr>
              <a:defRPr sz="4800"/>
            </a:lvl1pPr>
          </a:lstStyle>
          <a:p>
            <a:r>
              <a:rPr lang="en-US" dirty="0"/>
              <a:t>Section title in sentence case </a:t>
            </a:r>
          </a:p>
        </p:txBody>
      </p:sp>
      <p:sp>
        <p:nvSpPr>
          <p:cNvPr id="3" name="Subtitle"/>
          <p:cNvSpPr>
            <a:spLocks noGrp="1"/>
          </p:cNvSpPr>
          <p:nvPr>
            <p:ph type="body" idx="1" hasCustomPrompt="1"/>
          </p:nvPr>
        </p:nvSpPr>
        <p:spPr bwMode="gray">
          <a:xfrm>
            <a:off x="514349" y="4122057"/>
            <a:ext cx="7178221" cy="1783443"/>
          </a:xfr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if needed or speaker name </a:t>
            </a:r>
          </a:p>
        </p:txBody>
      </p:sp>
      <p:sp>
        <p:nvSpPr>
          <p:cNvPr id="12" name="Rectangle 11">
            <a:extLst>
              <a:ext uri="{FF2B5EF4-FFF2-40B4-BE49-F238E27FC236}">
                <a16:creationId xmlns:a16="http://schemas.microsoft.com/office/drawing/2014/main" id="{D9B94BD7-F6CB-4633-B827-DCC8BE5FE864}"/>
              </a:ext>
            </a:extLst>
          </p:cNvPr>
          <p:cNvSpPr/>
          <p:nvPr/>
        </p:nvSpPr>
        <p:spPr bwMode="gray">
          <a:xfrm>
            <a:off x="8001000" y="0"/>
            <a:ext cx="41910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B70C7A8F-AE53-4820-A109-E17355C4C028}"/>
              </a:ext>
            </a:extLst>
          </p:cNvPr>
          <p:cNvSpPr/>
          <p:nvPr userDrawn="1"/>
        </p:nvSpPr>
        <p:spPr bwMode="gray">
          <a:xfrm>
            <a:off x="8001000" y="0"/>
            <a:ext cx="41910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9"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5" name="Picture 2" descr="C:\Users\cbarthol\Desktop\Charlotte Work\Tools\PPT\Empower\Logo EMFs\OPTUM_®_4c.emf"/>
          <p:cNvPicPr>
            <a:picLocks noChangeAspect="1" noChangeArrowheads="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588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Med Gray">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4349" y="1828800"/>
            <a:ext cx="7178221" cy="2128837"/>
          </a:xfrm>
        </p:spPr>
        <p:txBody>
          <a:bodyPr anchor="b"/>
          <a:lstStyle>
            <a:lvl1pPr>
              <a:defRPr sz="4800"/>
            </a:lvl1pPr>
          </a:lstStyle>
          <a:p>
            <a:r>
              <a:rPr lang="en-US" dirty="0"/>
              <a:t>Section title in sentence case </a:t>
            </a:r>
          </a:p>
        </p:txBody>
      </p:sp>
      <p:sp>
        <p:nvSpPr>
          <p:cNvPr id="3" name="Subtitle"/>
          <p:cNvSpPr>
            <a:spLocks noGrp="1"/>
          </p:cNvSpPr>
          <p:nvPr>
            <p:ph type="body" idx="1" hasCustomPrompt="1"/>
          </p:nvPr>
        </p:nvSpPr>
        <p:spPr bwMode="gray">
          <a:xfrm>
            <a:off x="514349" y="4122057"/>
            <a:ext cx="7178221" cy="1783443"/>
          </a:xfr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id="{23B694CC-B592-44F3-8181-C62CCD2755B7}"/>
              </a:ext>
            </a:extLst>
          </p:cNvPr>
          <p:cNvSpPr/>
          <p:nvPr/>
        </p:nvSpPr>
        <p:spPr bwMode="gray">
          <a:xfrm>
            <a:off x="8001000" y="0"/>
            <a:ext cx="41910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61BC29CE-FDE1-4EE7-87CF-02422434B872}"/>
              </a:ext>
            </a:extLst>
          </p:cNvPr>
          <p:cNvSpPr/>
          <p:nvPr userDrawn="1"/>
        </p:nvSpPr>
        <p:spPr bwMode="gray">
          <a:xfrm>
            <a:off x="8001000" y="0"/>
            <a:ext cx="41910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9"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5" name="Picture 2" descr="C:\Users\cbarthol\Desktop\Charlotte Work\Tools\PPT\Empower\Logo EMFs\OPTUM_®_4c.emf"/>
          <p:cNvPicPr>
            <a:picLocks noChangeAspect="1" noChangeArrowheads="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21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 Customized Photo">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4349" y="1104900"/>
            <a:ext cx="5378451" cy="2852737"/>
          </a:xfrm>
        </p:spPr>
        <p:txBody>
          <a:bodyPr anchor="b"/>
          <a:lstStyle>
            <a:lvl1pPr>
              <a:defRPr sz="4800"/>
            </a:lvl1pPr>
          </a:lstStyle>
          <a:p>
            <a:r>
              <a:rPr lang="en-US" dirty="0"/>
              <a:t>Section title in sentence case </a:t>
            </a:r>
          </a:p>
        </p:txBody>
      </p:sp>
      <p:sp>
        <p:nvSpPr>
          <p:cNvPr id="3" name="Subtitle"/>
          <p:cNvSpPr>
            <a:spLocks noGrp="1"/>
          </p:cNvSpPr>
          <p:nvPr>
            <p:ph type="body" idx="1" hasCustomPrompt="1"/>
          </p:nvPr>
        </p:nvSpPr>
        <p:spPr bwMode="gray">
          <a:xfrm>
            <a:off x="514349" y="4122057"/>
            <a:ext cx="5378451" cy="1783443"/>
          </a:xfr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if needed or speaker name </a:t>
            </a:r>
          </a:p>
        </p:txBody>
      </p:sp>
      <p:sp>
        <p:nvSpPr>
          <p:cNvPr id="5" name="Image Placeholder"/>
          <p:cNvSpPr>
            <a:spLocks noGrp="1"/>
          </p:cNvSpPr>
          <p:nvPr>
            <p:ph type="pic" sz="quarter" idx="10" hasCustomPrompt="1"/>
          </p:nvPr>
        </p:nvSpPr>
        <p:spPr bwMode="gray">
          <a:xfrm>
            <a:off x="6134100" y="0"/>
            <a:ext cx="6057900" cy="6858000"/>
          </a:xfrm>
          <a:blipFill>
            <a:blip r:embed="rId5"/>
            <a:stretch>
              <a:fillRect/>
            </a:stretch>
          </a:blipFill>
        </p:spPr>
        <p:txBody>
          <a:bodyPr lIns="914400" rIns="914400" anchor="ctr"/>
          <a:lstStyle>
            <a:lvl1pPr algn="ctr">
              <a:defRPr>
                <a:solidFill>
                  <a:schemeClr val="accent2"/>
                </a:solidFill>
              </a:defRPr>
            </a:lvl1pPr>
          </a:lstStyle>
          <a:p>
            <a:r>
              <a:rPr lang="en-US" dirty="0"/>
              <a:t> </a:t>
            </a:r>
          </a:p>
        </p:txBody>
      </p:sp>
      <p:sp>
        <p:nvSpPr>
          <p:cNvPr id="16"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7" name="Rectangle 6"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8" name="Rectangle 7" hidden="1"/>
          <p:cNvSpPr/>
          <p:nvPr userDrawn="1">
            <p:custDataLst>
              <p:tags r:id="rId2"/>
            </p:custDataLst>
          </p:nvPr>
        </p:nvSpPr>
        <p:spPr>
          <a:xfrm>
            <a:off x="457200" y="301336"/>
            <a:ext cx="5421086"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4"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30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Rectangle 12" hidden="1"/>
          <p:cNvSpPr/>
          <p:nvPr userDrawn="1">
            <p:custDataLst>
              <p:tags r:id="rId1"/>
            </p:custDataLst>
          </p:nvPr>
        </p:nvSpPr>
        <p:spPr>
          <a:xfrm>
            <a:off x="11185357" y="6392987"/>
            <a:ext cx="692317"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MIO_LOGOPLACEHOLDER#CenterBigWide" hidden="1"/>
          <p:cNvSpPr/>
          <p:nvPr userDrawn="1"/>
        </p:nvSpPr>
        <p:spPr>
          <a:xfrm>
            <a:off x="3385009" y="2060721"/>
            <a:ext cx="994399" cy="16696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5" name="Rectangle 4"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7" name="Picture 2" descr="C:\Users\cbarthol\Desktop\Charlotte Work\Tools\PPT\Empower\Logo EMFs\OPTUM_®_4c.emf"/>
          <p:cNvPicPr>
            <a:picLocks noChangeAspect="1" noChangeArrowheads="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385009" y="2122275"/>
            <a:ext cx="5332412" cy="160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23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Lifestyle 2">
    <p:spTree>
      <p:nvGrpSpPr>
        <p:cNvPr id="1" name=""/>
        <p:cNvGrpSpPr/>
        <p:nvPr/>
      </p:nvGrpSpPr>
      <p:grpSpPr>
        <a:xfrm>
          <a:off x="0" y="0"/>
          <a:ext cx="0" cy="0"/>
          <a:chOff x="0" y="0"/>
          <a:chExt cx="0" cy="0"/>
        </a:xfrm>
      </p:grpSpPr>
      <p:pic>
        <p:nvPicPr>
          <p:cNvPr id="4098" name="Picture 2" descr="C:\Users\cbarthol\Desktop\Charlotte Work\Tools\PPT\Empower\2019 PPT cover images\4-father-child-doctor-laptop-16x9.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97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1" y="-233"/>
            <a:ext cx="8550233"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7440386"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a:solidFill>
                  <a:schemeClr val="tx1"/>
                </a:solidFill>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6"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14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 Thank You">
    <p:spTree>
      <p:nvGrpSpPr>
        <p:cNvPr id="1" name=""/>
        <p:cNvGrpSpPr/>
        <p:nvPr/>
      </p:nvGrpSpPr>
      <p:grpSpPr>
        <a:xfrm>
          <a:off x="0" y="0"/>
          <a:ext cx="0" cy="0"/>
          <a:chOff x="0" y="0"/>
          <a:chExt cx="0" cy="0"/>
        </a:xfrm>
      </p:grpSpPr>
      <p:sp>
        <p:nvSpPr>
          <p:cNvPr id="2" name="Speaker name"/>
          <p:cNvSpPr>
            <a:spLocks noGrp="1"/>
          </p:cNvSpPr>
          <p:nvPr>
            <p:ph type="title" hasCustomPrompt="1"/>
          </p:nvPr>
        </p:nvSpPr>
        <p:spPr bwMode="gray">
          <a:xfrm>
            <a:off x="514349" y="3904343"/>
            <a:ext cx="7178221" cy="482887"/>
          </a:xfrm>
        </p:spPr>
        <p:txBody>
          <a:bodyPr anchor="b"/>
          <a:lstStyle>
            <a:lvl1pPr>
              <a:defRPr sz="2400">
                <a:solidFill>
                  <a:schemeClr val="accent1"/>
                </a:solidFill>
              </a:defRPr>
            </a:lvl1pPr>
          </a:lstStyle>
          <a:p>
            <a:r>
              <a:rPr lang="en-US" dirty="0"/>
              <a:t>First Name Last Name</a:t>
            </a:r>
          </a:p>
        </p:txBody>
      </p:sp>
      <p:sp>
        <p:nvSpPr>
          <p:cNvPr id="3" name="Speaker title"/>
          <p:cNvSpPr>
            <a:spLocks noGrp="1"/>
          </p:cNvSpPr>
          <p:nvPr>
            <p:ph type="body" idx="1" hasCustomPrompt="1"/>
          </p:nvPr>
        </p:nvSpPr>
        <p:spPr bwMode="gray">
          <a:xfrm>
            <a:off x="514349" y="4403068"/>
            <a:ext cx="7178221" cy="484632"/>
          </a:xfrm>
        </p:spPr>
        <p:txBody>
          <a:bodyPr anchor="t"/>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9" name="Phone/email"/>
          <p:cNvSpPr>
            <a:spLocks noGrp="1"/>
          </p:cNvSpPr>
          <p:nvPr>
            <p:ph type="body" idx="10" hasCustomPrompt="1"/>
          </p:nvPr>
        </p:nvSpPr>
        <p:spPr bwMode="gray">
          <a:xfrm>
            <a:off x="514348" y="5003288"/>
            <a:ext cx="7178221" cy="484632"/>
          </a:xfrm>
        </p:spPr>
        <p:txBody>
          <a:bodyPr anchor="ct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Tel: 123-456-7890</a:t>
            </a:r>
          </a:p>
        </p:txBody>
      </p:sp>
      <p:sp>
        <p:nvSpPr>
          <p:cNvPr id="23" name="Rectangle 22">
            <a:extLst>
              <a:ext uri="{FF2B5EF4-FFF2-40B4-BE49-F238E27FC236}">
                <a16:creationId xmlns:a16="http://schemas.microsoft.com/office/drawing/2014/main" id="{ECF35A84-66E1-4F72-848D-DB6EF4825F09}"/>
              </a:ext>
            </a:extLst>
          </p:cNvPr>
          <p:cNvSpPr/>
          <p:nvPr/>
        </p:nvSpPr>
        <p:spPr bwMode="gray">
          <a:xfrm>
            <a:off x="8001000" y="0"/>
            <a:ext cx="4191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5" name="Rectangle 24">
            <a:extLst>
              <a:ext uri="{FF2B5EF4-FFF2-40B4-BE49-F238E27FC236}">
                <a16:creationId xmlns:a16="http://schemas.microsoft.com/office/drawing/2014/main" id="{C3AAB011-BE67-4CF8-9EF1-35D61D12B95A}"/>
              </a:ext>
            </a:extLst>
          </p:cNvPr>
          <p:cNvSpPr/>
          <p:nvPr userDrawn="1"/>
        </p:nvSpPr>
        <p:spPr bwMode="gray">
          <a:xfrm>
            <a:off x="8001000" y="0"/>
            <a:ext cx="4191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35"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27" name="Thank you or main title"/>
          <p:cNvSpPr>
            <a:spLocks noGrp="1"/>
          </p:cNvSpPr>
          <p:nvPr>
            <p:ph type="body" sz="quarter" idx="11" hasCustomPrompt="1"/>
          </p:nvPr>
        </p:nvSpPr>
        <p:spPr>
          <a:xfrm>
            <a:off x="514348" y="638629"/>
            <a:ext cx="7178040" cy="2559019"/>
          </a:xfrm>
        </p:spPr>
        <p:txBody>
          <a:bodyPr anchor="b"/>
          <a:lstStyle>
            <a:lvl1pPr>
              <a:defRPr sz="4400">
                <a:solidFill>
                  <a:schemeClr val="tx1"/>
                </a:solidFill>
              </a:defRPr>
            </a:lvl1pPr>
          </a:lstStyle>
          <a:p>
            <a:pPr lvl="0"/>
            <a:r>
              <a:rPr lang="en-US" dirty="0"/>
              <a:t>Insert closing language</a:t>
            </a:r>
          </a:p>
        </p:txBody>
      </p:sp>
      <p:sp>
        <p:nvSpPr>
          <p:cNvPr id="26" name="Rectangle 25"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28" name="Subtitle"/>
          <p:cNvSpPr>
            <a:spLocks noGrp="1"/>
          </p:cNvSpPr>
          <p:nvPr>
            <p:ph type="body" sz="quarter" idx="12" hasCustomPrompt="1"/>
          </p:nvPr>
        </p:nvSpPr>
        <p:spPr>
          <a:xfrm>
            <a:off x="514348" y="3177964"/>
            <a:ext cx="7178040" cy="464911"/>
          </a:xfrm>
        </p:spPr>
        <p:txBody>
          <a:bodyPr/>
          <a:lstStyle>
            <a:lvl1pPr>
              <a:defRPr sz="2800">
                <a:solidFill>
                  <a:schemeClr val="tx1"/>
                </a:solidFill>
              </a:defRPr>
            </a:lvl1pPr>
          </a:lstStyle>
          <a:p>
            <a:pPr lvl="0"/>
            <a:r>
              <a:rPr lang="en-US" dirty="0"/>
              <a:t>Insert subhead if needed</a:t>
            </a:r>
          </a:p>
        </p:txBody>
      </p:sp>
      <p:pic>
        <p:nvPicPr>
          <p:cNvPr id="15" name="Picture 2" descr="C:\Users\cbarthol\Desktop\Charlotte Work\Tools\PPT\Empower\Logo EMFs\OPTUM_®_4c.emf"/>
          <p:cNvPicPr>
            <a:picLocks noChangeAspect="1" noChangeArrowheads="1"/>
          </p:cNvPicPr>
          <p:nvPr userDrawn="1">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9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Clinic 2">
    <p:spTree>
      <p:nvGrpSpPr>
        <p:cNvPr id="1" name=""/>
        <p:cNvGrpSpPr/>
        <p:nvPr/>
      </p:nvGrpSpPr>
      <p:grpSpPr>
        <a:xfrm>
          <a:off x="0" y="0"/>
          <a:ext cx="0" cy="0"/>
          <a:chOff x="0" y="0"/>
          <a:chExt cx="0" cy="0"/>
        </a:xfrm>
      </p:grpSpPr>
      <p:pic>
        <p:nvPicPr>
          <p:cNvPr id="5124" name="Picture 4" descr="C:\Users\cbarthol\Desktop\Charlotte Work\Tools\PPT\Empower\2019 PPT cover images\5-doctor-tablet-16x9.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0"/>
            <a:ext cx="12191999" cy="68597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1" y="-233"/>
            <a:ext cx="10070274"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7440386"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a:solidFill>
                  <a:schemeClr val="tx1"/>
                </a:solidFill>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6"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24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usiness 2">
    <p:spTree>
      <p:nvGrpSpPr>
        <p:cNvPr id="1" name=""/>
        <p:cNvGrpSpPr/>
        <p:nvPr/>
      </p:nvGrpSpPr>
      <p:grpSpPr>
        <a:xfrm>
          <a:off x="0" y="0"/>
          <a:ext cx="0" cy="0"/>
          <a:chOff x="0" y="0"/>
          <a:chExt cx="0" cy="0"/>
        </a:xfrm>
      </p:grpSpPr>
      <p:pic>
        <p:nvPicPr>
          <p:cNvPr id="1026" name="Picture 2" descr="C:\Users\cbarthol\Desktop\Charlotte Work\Tools\PPT\Empower\2019 PPT cover images\meeting-post-its-16x9.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233"/>
            <a:ext cx="12191999" cy="68597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1" y="-233"/>
            <a:ext cx="10070274"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7440386"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a:solidFill>
                  <a:schemeClr val="tx1"/>
                </a:solidFill>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6"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3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Lifestyle 3">
    <p:spTree>
      <p:nvGrpSpPr>
        <p:cNvPr id="1" name=""/>
        <p:cNvGrpSpPr/>
        <p:nvPr/>
      </p:nvGrpSpPr>
      <p:grpSpPr>
        <a:xfrm>
          <a:off x="0" y="0"/>
          <a:ext cx="0" cy="0"/>
          <a:chOff x="0" y="0"/>
          <a:chExt cx="0" cy="0"/>
        </a:xfrm>
      </p:grpSpPr>
      <p:pic>
        <p:nvPicPr>
          <p:cNvPr id="7171" name="Picture 3" descr="C:\Users\cbarthol\Desktop\Charlotte Work\Tools\PPT\Empower\2019 PPT cover images\7-woman-sitting-phone-mobile-16x9.jpe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869" t="869"/>
          <a:stretch/>
        </p:blipFill>
        <p:spPr bwMode="auto">
          <a:xfrm>
            <a:off x="0" y="0"/>
            <a:ext cx="12191999" cy="685971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1" y="-233"/>
            <a:ext cx="10070274"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7440386"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a:solidFill>
                  <a:schemeClr val="tx1"/>
                </a:solidFill>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6"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92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Lifestyle 4">
    <p:spTree>
      <p:nvGrpSpPr>
        <p:cNvPr id="1" name=""/>
        <p:cNvGrpSpPr/>
        <p:nvPr/>
      </p:nvGrpSpPr>
      <p:grpSpPr>
        <a:xfrm>
          <a:off x="0" y="0"/>
          <a:ext cx="0" cy="0"/>
          <a:chOff x="0" y="0"/>
          <a:chExt cx="0" cy="0"/>
        </a:xfrm>
      </p:grpSpPr>
      <p:pic>
        <p:nvPicPr>
          <p:cNvPr id="2050" name="Picture 2" descr="C:\Users\cbarthol\Desktop\Charlotte Work\Tools\PPT\Empower\2019 PPT cover images\zion-16x9.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233"/>
            <a:ext cx="12192000" cy="685971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1008425"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7440386"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a:solidFill>
                  <a:schemeClr val="tx1"/>
                </a:solidFill>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6"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12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Military 1">
    <p:spTree>
      <p:nvGrpSpPr>
        <p:cNvPr id="1" name=""/>
        <p:cNvGrpSpPr/>
        <p:nvPr/>
      </p:nvGrpSpPr>
      <p:grpSpPr>
        <a:xfrm>
          <a:off x="0" y="0"/>
          <a:ext cx="0" cy="0"/>
          <a:chOff x="0" y="0"/>
          <a:chExt cx="0" cy="0"/>
        </a:xfrm>
      </p:grpSpPr>
      <p:pic>
        <p:nvPicPr>
          <p:cNvPr id="9218" name="Picture 2" descr="C:\Users\cbarthol\Desktop\Charlotte Work\Tools\PPT\Empower\2019 PPT cover images\9-military-army-family-happy-16x9.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34"/>
            <a:ext cx="12192000" cy="685971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1008425"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7440386" cy="2735839"/>
          </a:xfrm>
        </p:spPr>
        <p:txBody>
          <a:bodyPr anchor="b"/>
          <a:lstStyle>
            <a:lvl1pPr algn="l">
              <a:defRPr sz="4800"/>
            </a:lvl1pPr>
          </a:lstStyle>
          <a:p>
            <a:r>
              <a:rPr lang="en-US"/>
              <a:t>Insightful Presentation Title in Title Case </a:t>
            </a:r>
            <a:br>
              <a:rPr lang="en-US"/>
            </a:br>
            <a:r>
              <a:rPr lang="en-US"/>
              <a:t>(max. 3 lines)</a:t>
            </a:r>
            <a:endParaRPr lang="en-US" dirty="0"/>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a:solidFill>
                  <a:schemeClr val="tx1"/>
                </a:solidFill>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7"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83916" y="5843363"/>
            <a:ext cx="2092117" cy="6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2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495300" y="0"/>
            <a:ext cx="11315700" cy="1074058"/>
          </a:xfrm>
          <a:prstGeom prst="rect">
            <a:avLst/>
          </a:prstGeom>
        </p:spPr>
        <p:txBody>
          <a:bodyPr vert="horz" lIns="0" tIns="0" rIns="0" bIns="0" rtlCol="0" anchor="b">
            <a:noAutofit/>
          </a:bodyPr>
          <a:lstStyle/>
          <a:p>
            <a:r>
              <a:rPr lang="en-US"/>
              <a:t>Click to edit Master title style</a:t>
            </a:r>
            <a:endParaRPr lang="en-US" dirty="0"/>
          </a:p>
        </p:txBody>
      </p:sp>
      <p:sp>
        <p:nvSpPr>
          <p:cNvPr id="3" name="Content"/>
          <p:cNvSpPr>
            <a:spLocks noGrp="1"/>
          </p:cNvSpPr>
          <p:nvPr>
            <p:ph type="body" idx="1"/>
          </p:nvPr>
        </p:nvSpPr>
        <p:spPr bwMode="gray">
          <a:xfrm>
            <a:off x="495300" y="1825625"/>
            <a:ext cx="11315700"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419100" y="7039123"/>
            <a:ext cx="2743200" cy="365125"/>
          </a:xfrm>
          <a:prstGeom prst="rect">
            <a:avLst/>
          </a:prstGeom>
        </p:spPr>
        <p:txBody>
          <a:bodyPr vert="horz" lIns="0" tIns="0" rIns="0" bIns="0" rtlCol="0" anchor="ctr"/>
          <a:lstStyle>
            <a:lvl1pPr algn="l">
              <a:defRPr sz="900">
                <a:solidFill>
                  <a:schemeClr val="accent4"/>
                </a:solidFill>
              </a:defRPr>
            </a:lvl1pPr>
          </a:lstStyle>
          <a:p>
            <a:fld id="{BE5BC0BA-3A9E-40C2-862F-B1B8C74974FC}" type="datetime1">
              <a:rPr lang="en-US" smtClean="0"/>
              <a:t>9/28/2021</a:t>
            </a:fld>
            <a:endParaRPr lang="en-US" dirty="0"/>
          </a:p>
        </p:txBody>
      </p:sp>
      <p:cxnSp>
        <p:nvCxnSpPr>
          <p:cNvPr id="8" name="Straight Connector 7"/>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B69FDF-A621-430B-ADCC-6492A766DF3E}"/>
              </a:ext>
            </a:extLst>
          </p:cNvPr>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MIO_LOGOPLACEHOLDER#LowerLeftSmallWide" hidden="1"/>
          <p:cNvSpPr/>
          <p:nvPr/>
        </p:nvSpPr>
        <p:spPr>
          <a:xfrm>
            <a:off x="392112" y="6174567"/>
            <a:ext cx="1890821" cy="435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8" name="empower - DO NOT DELETE!!!" hidden="1"/>
          <p:cNvSpPr/>
          <p:nvPr>
            <p:custDataLst>
              <p:tags r:id="rId42"/>
            </p:custDataLst>
          </p:nvPr>
        </p:nvSpPr>
        <p:spPr>
          <a:xfrm>
            <a:off x="0" y="0"/>
            <a:ext cx="0" cy="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7" name="Slide Number Placeholder 26">
            <a:extLst>
              <a:ext uri="{FF2B5EF4-FFF2-40B4-BE49-F238E27FC236}">
                <a16:creationId xmlns:a16="http://schemas.microsoft.com/office/drawing/2014/main" id="{08C8B57B-BCDA-4101-B4DD-87F49D6D3104}"/>
              </a:ext>
            </a:extLst>
          </p:cNvPr>
          <p:cNvSpPr>
            <a:spLocks noGrp="1"/>
          </p:cNvSpPr>
          <p:nvPr>
            <p:ph type="sldNum" sz="quarter" idx="4"/>
          </p:nvPr>
        </p:nvSpPr>
        <p:spPr>
          <a:xfrm>
            <a:off x="11265408" y="6448111"/>
            <a:ext cx="539496" cy="230833"/>
          </a:xfrm>
          <a:prstGeom prst="rect">
            <a:avLst/>
          </a:prstGeom>
        </p:spPr>
        <p:txBody>
          <a:bodyPr vert="horz" lIns="0" tIns="0" rIns="0" bIns="0" rtlCol="0" anchor="ctr"/>
          <a:lstStyle>
            <a:lvl1pPr algn="r">
              <a:defRPr sz="900">
                <a:solidFill>
                  <a:schemeClr val="accent4"/>
                </a:solidFill>
              </a:defRPr>
            </a:lvl1pPr>
          </a:lstStyle>
          <a:p>
            <a:fld id="{901F1369-4AEB-4520-96C0-9F78886180C1}" type="slidenum">
              <a:rPr lang="en-US" smtClean="0"/>
              <a:pPr/>
              <a:t>‹#›</a:t>
            </a:fld>
            <a:endParaRPr lang="en-US" dirty="0"/>
          </a:p>
        </p:txBody>
      </p:sp>
      <p:sp>
        <p:nvSpPr>
          <p:cNvPr id="23" name="TextBox 5" hidden="1"/>
          <p:cNvSpPr txBox="1"/>
          <p:nvPr>
            <p:custDataLst>
              <p:tags r:id="rId43"/>
            </p:custDataLst>
          </p:nvPr>
        </p:nvSpPr>
        <p:spPr>
          <a:xfrm rot="20625550">
            <a:off x="1934612" y="2925786"/>
            <a:ext cx="8322776" cy="10064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0000"/>
              </a:lnSpc>
              <a:spcAft>
                <a:spcPts val="400"/>
              </a:spcAft>
            </a:pPr>
            <a:endParaRPr lang="en-US" sz="6600" dirty="0">
              <a:solidFill>
                <a:schemeClr val="accent5">
                  <a:lumMod val="20000"/>
                  <a:lumOff val="80000"/>
                </a:schemeClr>
              </a:solidFill>
            </a:endParaRPr>
          </a:p>
        </p:txBody>
      </p:sp>
      <p:pic>
        <p:nvPicPr>
          <p:cNvPr id="17" name="Optum#LowerLeftSmallWide" descr="C:\Users\cbarthol\Desktop\Charlotte Work\Tools\PPT\Empower\Logo EMFs\OPTUM_®_4c.emf"/>
          <p:cNvPicPr>
            <a:picLocks noChangeAspect="1" noChangeArrowheads="1"/>
          </p:cNvPicPr>
          <p:nvPr userDrawn="1">
            <p:custDataLst>
              <p:tags r:id="rId44"/>
            </p:custDataLst>
          </p:nvPr>
        </p:nvPicPr>
        <p:blipFill>
          <a:blip r:embed="rId45" cstate="print">
            <a:extLst>
              <a:ext uri="{28A0092B-C50C-407E-A947-70E740481C1C}">
                <a14:useLocalDpi xmlns:a14="http://schemas.microsoft.com/office/drawing/2010/main" val="0"/>
              </a:ext>
            </a:extLst>
          </a:blip>
          <a:srcRect/>
          <a:stretch>
            <a:fillRect/>
          </a:stretch>
        </p:blipFill>
        <p:spPr bwMode="auto">
          <a:xfrm>
            <a:off x="392112" y="6171438"/>
            <a:ext cx="1455386" cy="43891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a:xfrm>
            <a:off x="3048001" y="6414340"/>
            <a:ext cx="8178408" cy="313241"/>
          </a:xfrm>
          <a:prstGeom prst="rect">
            <a:avLst/>
          </a:prstGeom>
        </p:spPr>
        <p:txBody>
          <a:bodyPr vert="horz" lIns="0" tIns="0" rIns="0" bIns="0" rtlCol="0" anchor="ctr"/>
          <a:lstStyle>
            <a:lvl1pPr>
              <a:defRPr lang="en-US" sz="900">
                <a:solidFill>
                  <a:schemeClr val="accent4"/>
                </a:solidFill>
              </a:defRPr>
            </a:lvl1pPr>
          </a:lstStyle>
          <a:p>
            <a:pPr algn="r"/>
            <a:r>
              <a:rPr lang="en-US"/>
              <a:t>© 2021 Optum, Inc. All rights reserved. Confidential property of Optum. Do not distribute or reproduce without express permission from Optum.</a:t>
            </a:r>
          </a:p>
        </p:txBody>
      </p:sp>
    </p:spTree>
    <p:extLst>
      <p:ext uri="{BB962C8B-B14F-4D97-AF65-F5344CB8AC3E}">
        <p14:creationId xmlns:p14="http://schemas.microsoft.com/office/powerpoint/2010/main" val="600067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hf hdr="0" dt="0"/>
  <p:txStyles>
    <p:titleStyle>
      <a:lvl1pPr algn="l" defTabSz="914400" rtl="0" eaLnBrk="1" latinLnBrk="0" hangingPunct="1">
        <a:lnSpc>
          <a:spcPct val="90000"/>
        </a:lnSpc>
        <a:spcBef>
          <a:spcPct val="0"/>
        </a:spcBef>
        <a:buNone/>
        <a:defRPr sz="3000" kern="1200">
          <a:solidFill>
            <a:srgbClr val="55565A"/>
          </a:solidFill>
          <a:latin typeface="+mj-lt"/>
          <a:ea typeface="+mj-ea"/>
          <a:cs typeface="+mj-cs"/>
        </a:defRPr>
      </a:lvl1pPr>
    </p:titleStyle>
    <p:bodyStyle>
      <a:lvl1pPr marL="0" indent="0" algn="l" defTabSz="914400" rtl="0" eaLnBrk="1" latinLnBrk="0" hangingPunct="1">
        <a:lnSpc>
          <a:spcPct val="95000"/>
        </a:lnSpc>
        <a:spcBef>
          <a:spcPts val="800"/>
        </a:spcBef>
        <a:spcAft>
          <a:spcPts val="600"/>
        </a:spcAft>
        <a:buFont typeface="Arial" panose="020B0604020202020204" pitchFamily="34" charset="0"/>
        <a:buChar char="​"/>
        <a:defRPr sz="2200" kern="1200">
          <a:solidFill>
            <a:schemeClr val="tx2"/>
          </a:solidFill>
          <a:latin typeface="+mn-lt"/>
          <a:ea typeface="+mn-ea"/>
          <a:cs typeface="+mn-cs"/>
        </a:defRPr>
      </a:lvl1pPr>
      <a:lvl2pPr marL="230188" indent="-230188"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2" pos="3816">
          <p15:clr>
            <a:srgbClr val="FDE53C"/>
          </p15:clr>
        </p15:guide>
        <p15:guide id="73" orient="horz" pos="3720">
          <p15:clr>
            <a:srgbClr val="F26B43"/>
          </p15:clr>
        </p15:guide>
        <p15:guide id="74">
          <p15:clr>
            <a:srgbClr val="F26B43"/>
          </p15:clr>
        </p15:guide>
        <p15:guide id="75" pos="7440">
          <p15:clr>
            <a:srgbClr val="F26B43"/>
          </p15:clr>
        </p15:guide>
        <p15:guide id="76" pos="264">
          <p15:clr>
            <a:srgbClr val="F26B43"/>
          </p15:clr>
        </p15:guide>
        <p15:guide id="77" orient="horz" pos="4080">
          <p15:clr>
            <a:srgbClr val="F26B43"/>
          </p15:clr>
        </p15:guide>
        <p15:guide id="78" pos="312">
          <p15:clr>
            <a:srgbClr val="F26B43"/>
          </p15:clr>
        </p15:guide>
        <p15:guide id="79" orient="horz" pos="240">
          <p15:clr>
            <a:srgbClr val="F26B43"/>
          </p15:clr>
        </p15:guide>
        <p15:guide id="80" orient="horz" pos="360">
          <p15:clr>
            <a:srgbClr val="F26B43"/>
          </p15:clr>
        </p15:guide>
        <p15:guide id="81" orient="horz" pos="696">
          <p15:clr>
            <a:srgbClr val="F26B43"/>
          </p15:clr>
        </p15:guide>
        <p15:guide id="82" orient="horz" pos="2472">
          <p15:clr>
            <a:srgbClr val="F26B43"/>
          </p15:clr>
        </p15:guide>
        <p15:guide id="83" orient="horz" pos="4224">
          <p15:clr>
            <a:srgbClr val="F26B43"/>
          </p15:clr>
        </p15:guide>
        <p15:guide id="84" pos="7392">
          <p15:clr>
            <a:srgbClr val="F26B43"/>
          </p15:clr>
        </p15:guide>
        <p15:guide id="85" pos="3864">
          <p15:clr>
            <a:srgbClr val="FDE53C"/>
          </p15:clr>
        </p15:guide>
        <p15:guide id="86" pos="2688">
          <p15:clr>
            <a:srgbClr val="F26B43"/>
          </p15:clr>
        </p15:guide>
        <p15:guide id="87" pos="4992">
          <p15:clr>
            <a:srgbClr val="F26B43"/>
          </p15:clr>
        </p15:guide>
        <p15:guide id="88" pos="2640">
          <p15:clr>
            <a:srgbClr val="F26B43"/>
          </p15:clr>
        </p15:guide>
        <p15:guide id="89" pos="5040">
          <p15:clr>
            <a:srgbClr val="F26B43"/>
          </p15:clr>
        </p15:guide>
        <p15:guide id="90" orient="horz" pos="2424">
          <p15:clr>
            <a:srgbClr val="F26B43"/>
          </p15:clr>
        </p15:guide>
        <p15:guide id="91" orient="horz" pos="1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F27F-8A9E-49D7-A535-AD8DC5FF7E32}"/>
              </a:ext>
            </a:extLst>
          </p:cNvPr>
          <p:cNvSpPr>
            <a:spLocks noGrp="1"/>
          </p:cNvSpPr>
          <p:nvPr>
            <p:ph type="title"/>
          </p:nvPr>
        </p:nvSpPr>
        <p:spPr/>
        <p:txBody>
          <a:bodyPr/>
          <a:lstStyle/>
          <a:p>
            <a:r>
              <a:rPr lang="en-US" dirty="0"/>
              <a:t>Mississippi Medicaid Behavioral Outpatient Prior Auth Changes</a:t>
            </a:r>
          </a:p>
        </p:txBody>
      </p:sp>
      <p:sp>
        <p:nvSpPr>
          <p:cNvPr id="3" name="Footer Placeholder 2">
            <a:extLst>
              <a:ext uri="{FF2B5EF4-FFF2-40B4-BE49-F238E27FC236}">
                <a16:creationId xmlns:a16="http://schemas.microsoft.com/office/drawing/2014/main" id="{041B8274-678B-4627-9A53-17F6171A4D97}"/>
              </a:ext>
            </a:extLst>
          </p:cNvPr>
          <p:cNvSpPr>
            <a:spLocks noGrp="1"/>
          </p:cNvSpPr>
          <p:nvPr>
            <p:ph type="ftr" sz="quarter"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88B8D"/>
                </a:solidFill>
                <a:effectLst/>
                <a:uLnTx/>
                <a:uFillTx/>
                <a:latin typeface="Arial" panose="020B0604020202020204"/>
                <a:ea typeface="+mn-ea"/>
                <a:cs typeface="+mn-cs"/>
              </a:rPr>
              <a:t>© 2021 Optum, Inc. All rights reserved. 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C25FDC5C-0C54-467C-B955-F06E5F43DC88}"/>
              </a:ext>
            </a:extLst>
          </p:cNvPr>
          <p:cNvSpPr>
            <a:spLocks noGrp="1"/>
          </p:cNvSpPr>
          <p:nvPr>
            <p:ph type="sldNum" sz="quarter" idx="2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1369-4AEB-4520-96C0-9F78886180C1}" type="slidenum">
              <a:rPr kumimoji="0" lang="en-US" sz="900" b="0" i="0" u="none" strike="noStrike" kern="1200" cap="none" spc="0" normalizeH="0" baseline="0" noProof="0" smtClean="0">
                <a:ln>
                  <a:noFill/>
                </a:ln>
                <a:solidFill>
                  <a:srgbClr val="888B8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endParaRPr>
          </a:p>
        </p:txBody>
      </p:sp>
      <p:pic>
        <p:nvPicPr>
          <p:cNvPr id="12" name="Picture 11" descr="UHC_CP_RGB">
            <a:extLst>
              <a:ext uri="{FF2B5EF4-FFF2-40B4-BE49-F238E27FC236}">
                <a16:creationId xmlns:a16="http://schemas.microsoft.com/office/drawing/2014/main" id="{1DF9EE35-6BF7-42B1-8977-CFCA0C502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0344" y="5954482"/>
            <a:ext cx="2194560" cy="493629"/>
          </a:xfrm>
          <a:prstGeom prst="rect">
            <a:avLst/>
          </a:prstGeom>
          <a:noFill/>
        </p:spPr>
      </p:pic>
      <p:sp>
        <p:nvSpPr>
          <p:cNvPr id="15" name="TextBox 14">
            <a:extLst>
              <a:ext uri="{FF2B5EF4-FFF2-40B4-BE49-F238E27FC236}">
                <a16:creationId xmlns:a16="http://schemas.microsoft.com/office/drawing/2014/main" id="{C9470710-EE6F-48B2-A8A5-CE671CAE051C}"/>
              </a:ext>
            </a:extLst>
          </p:cNvPr>
          <p:cNvSpPr txBox="1"/>
          <p:nvPr/>
        </p:nvSpPr>
        <p:spPr>
          <a:xfrm>
            <a:off x="687897" y="1853967"/>
            <a:ext cx="10888910" cy="4673074"/>
          </a:xfrm>
          <a:prstGeom prst="rect">
            <a:avLst/>
          </a:prstGeom>
          <a:noFill/>
        </p:spPr>
        <p:txBody>
          <a:bodyPr vert="horz" wrap="square" rtlCol="0">
            <a:spAutoFit/>
          </a:bodyPr>
          <a:lstStyle/>
          <a:p>
            <a:pPr>
              <a:lnSpc>
                <a:spcPct val="90000"/>
              </a:lnSpc>
              <a:spcAft>
                <a:spcPts val="400"/>
              </a:spcAft>
            </a:pPr>
            <a:r>
              <a:rPr lang="en-US" sz="1400" b="0" i="0" u="none" baseline="0" dirty="0">
                <a:solidFill>
                  <a:srgbClr val="55565A"/>
                </a:solidFill>
                <a:latin typeface="Arial"/>
              </a:rPr>
              <a:t>Overview: Prior Authorization process for ICORT and PACT services will move </a:t>
            </a:r>
            <a:r>
              <a:rPr lang="en-US" sz="1400" dirty="0">
                <a:solidFill>
                  <a:srgbClr val="55565A"/>
                </a:solidFill>
                <a:latin typeface="Arial"/>
              </a:rPr>
              <a:t>to a </a:t>
            </a:r>
            <a:r>
              <a:rPr lang="en-US" sz="1400" dirty="0">
                <a:solidFill>
                  <a:srgbClr val="55565A"/>
                </a:solidFill>
              </a:rPr>
              <a:t>more provider friendly portal on providerexpress.com. </a:t>
            </a:r>
            <a:endParaRPr lang="en-US" sz="1400" b="0" i="0" u="none" baseline="0" dirty="0">
              <a:solidFill>
                <a:srgbClr val="55565A"/>
              </a:solidFill>
              <a:latin typeface="Arial"/>
            </a:endParaRPr>
          </a:p>
          <a:p>
            <a:pPr algn="l" rtl="0" eaLnBrk="1" fontAlgn="auto" hangingPunct="1">
              <a:lnSpc>
                <a:spcPct val="90000"/>
              </a:lnSpc>
              <a:spcBef>
                <a:spcPts val="0"/>
              </a:spcBef>
              <a:spcAft>
                <a:spcPts val="400"/>
              </a:spcAft>
            </a:pPr>
            <a:endParaRPr lang="en-US" sz="1400" dirty="0">
              <a:solidFill>
                <a:srgbClr val="55565A"/>
              </a:solidFill>
              <a:latin typeface="Arial"/>
            </a:endParaRPr>
          </a:p>
          <a:p>
            <a:pPr algn="l" rtl="0" eaLnBrk="1" fontAlgn="auto" hangingPunct="1">
              <a:lnSpc>
                <a:spcPct val="90000"/>
              </a:lnSpc>
              <a:spcBef>
                <a:spcPts val="0"/>
              </a:spcBef>
              <a:spcAft>
                <a:spcPts val="400"/>
              </a:spcAft>
            </a:pPr>
            <a:r>
              <a:rPr lang="en-US" sz="1400" b="0" i="0" u="none" baseline="0" dirty="0">
                <a:solidFill>
                  <a:srgbClr val="55565A"/>
                </a:solidFill>
                <a:latin typeface="Arial"/>
              </a:rPr>
              <a:t>Scope: Both MS CAN and </a:t>
            </a:r>
            <a:r>
              <a:rPr lang="en-US" sz="1400" b="0" i="0" u="none" baseline="0">
                <a:solidFill>
                  <a:srgbClr val="55565A"/>
                </a:solidFill>
                <a:latin typeface="Arial"/>
              </a:rPr>
              <a:t>MS CHIP membership </a:t>
            </a:r>
            <a:r>
              <a:rPr lang="en-US" sz="1400" b="0" i="0" u="none" baseline="0" dirty="0">
                <a:solidFill>
                  <a:srgbClr val="55565A"/>
                </a:solidFill>
                <a:latin typeface="Arial"/>
              </a:rPr>
              <a:t>will be impacted. </a:t>
            </a:r>
          </a:p>
          <a:p>
            <a:pPr algn="l" rtl="0" eaLnBrk="1" fontAlgn="auto" hangingPunct="1">
              <a:lnSpc>
                <a:spcPct val="90000"/>
              </a:lnSpc>
              <a:spcBef>
                <a:spcPts val="0"/>
              </a:spcBef>
              <a:spcAft>
                <a:spcPts val="400"/>
              </a:spcAft>
            </a:pPr>
            <a:endParaRPr lang="en-US" sz="1400" dirty="0">
              <a:solidFill>
                <a:srgbClr val="55565A"/>
              </a:solidFill>
              <a:latin typeface="Arial"/>
            </a:endParaRPr>
          </a:p>
          <a:p>
            <a:pPr algn="l" rtl="0" eaLnBrk="1" fontAlgn="auto" hangingPunct="1">
              <a:lnSpc>
                <a:spcPct val="90000"/>
              </a:lnSpc>
              <a:spcBef>
                <a:spcPts val="0"/>
              </a:spcBef>
              <a:spcAft>
                <a:spcPts val="400"/>
              </a:spcAft>
            </a:pPr>
            <a:r>
              <a:rPr lang="en-US" sz="1400" b="0" i="0" u="none" baseline="0" dirty="0">
                <a:solidFill>
                  <a:srgbClr val="55565A"/>
                </a:solidFill>
                <a:latin typeface="Arial"/>
              </a:rPr>
              <a:t>Prior Process: Providers telephonically contact Optum and verbally provide information on all requests. If the case does not meet medical necessity, it is sent for peer review.</a:t>
            </a:r>
          </a:p>
          <a:p>
            <a:pPr algn="l" rtl="0" eaLnBrk="1" fontAlgn="auto" hangingPunct="1">
              <a:lnSpc>
                <a:spcPct val="90000"/>
              </a:lnSpc>
              <a:spcBef>
                <a:spcPts val="0"/>
              </a:spcBef>
              <a:spcAft>
                <a:spcPts val="400"/>
              </a:spcAft>
            </a:pPr>
            <a:endParaRPr lang="en-US" sz="1400" dirty="0">
              <a:solidFill>
                <a:srgbClr val="55565A"/>
              </a:solidFill>
              <a:latin typeface="Arial"/>
            </a:endParaRPr>
          </a:p>
          <a:p>
            <a:pPr algn="l" rtl="0" eaLnBrk="1" fontAlgn="auto" hangingPunct="1">
              <a:lnSpc>
                <a:spcPct val="90000"/>
              </a:lnSpc>
              <a:spcBef>
                <a:spcPts val="0"/>
              </a:spcBef>
              <a:spcAft>
                <a:spcPts val="400"/>
              </a:spcAft>
            </a:pPr>
            <a:r>
              <a:rPr lang="en-US" sz="1400" b="0" i="0" u="none" baseline="0" dirty="0">
                <a:solidFill>
                  <a:srgbClr val="55565A"/>
                </a:solidFill>
                <a:latin typeface="Arial"/>
              </a:rPr>
              <a:t>New Process: Providers will use a Salesforce based form, filling out key clinical information such as diagnosis, progress, risk, accompanying services and psychosocial impairment. </a:t>
            </a:r>
            <a:r>
              <a:rPr lang="en-US" sz="1400" dirty="0">
                <a:solidFill>
                  <a:srgbClr val="55565A"/>
                </a:solidFill>
                <a:latin typeface="Arial"/>
              </a:rPr>
              <a:t>The members’ most recent assessment and treatment/individual treatment plan will be uploaded at time of the request by the providers. Algorithms will be used to identify cases that may not meet coverage guidelines. These cases will be reviewed by a care advocate and sent to peer review if the clinical does not meet coverage guidelines per the MS Admin Code. Most cases should meet medical necessity with little intervention from the care advocate team. Any social determinants of health gaps identified by the form algorithms will be addressed as recommendations by the care advocate. Providers will also be able to track and view their authorization requests and outcomes by a combination of the above portal and Link.</a:t>
            </a:r>
            <a:endParaRPr lang="en-US" sz="1400" b="0" i="0" u="none" baseline="0" dirty="0">
              <a:solidFill>
                <a:srgbClr val="55565A"/>
              </a:solidFill>
              <a:latin typeface="Arial"/>
            </a:endParaRPr>
          </a:p>
          <a:p>
            <a:pPr algn="l" rtl="0" eaLnBrk="1" fontAlgn="auto" hangingPunct="1">
              <a:lnSpc>
                <a:spcPct val="90000"/>
              </a:lnSpc>
              <a:spcBef>
                <a:spcPts val="0"/>
              </a:spcBef>
              <a:spcAft>
                <a:spcPts val="400"/>
              </a:spcAft>
            </a:pPr>
            <a:endParaRPr lang="en-US" sz="1400" dirty="0">
              <a:solidFill>
                <a:srgbClr val="55565A"/>
              </a:solidFill>
              <a:latin typeface="Arial"/>
            </a:endParaRPr>
          </a:p>
          <a:p>
            <a:pPr algn="l" rtl="0" eaLnBrk="1" fontAlgn="auto" hangingPunct="1">
              <a:lnSpc>
                <a:spcPct val="90000"/>
              </a:lnSpc>
              <a:spcBef>
                <a:spcPts val="0"/>
              </a:spcBef>
              <a:spcAft>
                <a:spcPts val="400"/>
              </a:spcAft>
            </a:pPr>
            <a:r>
              <a:rPr lang="en-US" sz="1400" dirty="0">
                <a:solidFill>
                  <a:srgbClr val="55565A"/>
                </a:solidFill>
                <a:latin typeface="Arial"/>
              </a:rPr>
              <a:t>Goal: Reduce administrative time and work for providers while identifying cases that would most benefit from care advocate and peer review intervention.</a:t>
            </a:r>
          </a:p>
          <a:p>
            <a:pPr algn="l" rtl="0" eaLnBrk="1" fontAlgn="auto" hangingPunct="1">
              <a:lnSpc>
                <a:spcPct val="90000"/>
              </a:lnSpc>
              <a:spcBef>
                <a:spcPts val="0"/>
              </a:spcBef>
              <a:spcAft>
                <a:spcPts val="400"/>
              </a:spcAft>
            </a:pPr>
            <a:endParaRPr lang="en-US" sz="1400" b="0" i="0" u="none" baseline="0" dirty="0">
              <a:solidFill>
                <a:srgbClr val="55565A"/>
              </a:solidFill>
              <a:latin typeface="Arial"/>
            </a:endParaRPr>
          </a:p>
          <a:p>
            <a:pPr algn="l" rtl="0" eaLnBrk="1" fontAlgn="auto" hangingPunct="1">
              <a:lnSpc>
                <a:spcPct val="90000"/>
              </a:lnSpc>
              <a:spcBef>
                <a:spcPts val="0"/>
              </a:spcBef>
              <a:spcAft>
                <a:spcPts val="400"/>
              </a:spcAft>
            </a:pPr>
            <a:endParaRPr lang="en-US" sz="1400" dirty="0">
              <a:solidFill>
                <a:srgbClr val="55565A"/>
              </a:solidFill>
              <a:latin typeface="Arial"/>
            </a:endParaRPr>
          </a:p>
          <a:p>
            <a:pPr algn="l" rtl="0" eaLnBrk="1" fontAlgn="auto" hangingPunct="1">
              <a:lnSpc>
                <a:spcPct val="90000"/>
              </a:lnSpc>
              <a:spcBef>
                <a:spcPts val="0"/>
              </a:spcBef>
              <a:spcAft>
                <a:spcPts val="400"/>
              </a:spcAft>
            </a:pPr>
            <a:r>
              <a:rPr lang="en-US" sz="1000" b="0" i="1" u="none" baseline="0" dirty="0">
                <a:solidFill>
                  <a:srgbClr val="55565A"/>
                </a:solidFill>
                <a:latin typeface="Arial"/>
              </a:rPr>
              <a:t>*MYPAC will be discontinued on 7/1 and not longer part of scope of this project</a:t>
            </a:r>
          </a:p>
        </p:txBody>
      </p:sp>
    </p:spTree>
    <p:extLst>
      <p:ext uri="{BB962C8B-B14F-4D97-AF65-F5344CB8AC3E}">
        <p14:creationId xmlns:p14="http://schemas.microsoft.com/office/powerpoint/2010/main" val="21312251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15"/>
  <p:tag name="MIO_SHOW_DATE" val="False"/>
  <p:tag name="MIO_SHOW_FOOTER" val="False"/>
  <p:tag name="MIO_SHOW_PAGENUMBER" val="True"/>
  <p:tag name="MIO_AVOID_BLANK_LAYOUT" val="True"/>
  <p:tag name="MIO_CD_LAYOUT_VALID_AREA" val="False"/>
  <p:tag name="MIO_NUMBER_OF_VALID_LAYOUTS" val="40"/>
  <p:tag name="MIO_HDS" val="True"/>
  <p:tag name="MIO_SKIPVERSION" val="01.01.0001 00:00:00"/>
  <p:tag name="MIO_EKGUID" val="6a645508-c274-414b-b194-88fb038b781a"/>
  <p:tag name="MIO_UPDATE" val="True"/>
  <p:tag name="MIO_VERSION" val="10.06.2019 16:05:23"/>
  <p:tag name="MIO_DBID" val="105C9A49-0F00-47E0-A9B9-86E2A99454C8"/>
  <p:tag name="MIO_LASTDOWNLOADED" val="10.06.2019 16:05:26"/>
  <p:tag name="MIO_OBJECTNAME" val="Optum Wide"/>
  <p:tag name="MIO_LASTEDITORNAME" val="Charlotte Bartholomew"/>
  <p:tag name="MIO_CDID" val="451eeb19-c04f-4baa-b219-473a5b7aed7c"/>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2.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0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6.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0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0.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4.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8.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12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2.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822d4cc4-1d5e-4231-9595-f67af2bf41b7"/>
  <p:tag name="MIO_UPDATE" val="True"/>
  <p:tag name="MIO_VERSION" val="13.11.2017 12:23:30"/>
  <p:tag name="MIO_DBID" val="105C9A49-0F00-47E0-A9B9-86E2A99454C8"/>
  <p:tag name="MIO_LASTDOWNLOADED" val="02.05.2018 13:30:33"/>
  <p:tag name="MIO_OBJECTNAME" val="Optum#LowerLeftSmallWide"/>
  <p:tag name="MIO_LASTEDITORNAME" val="Charlotte Bartholomew"/>
  <p:tag name="MIO_LOGOPLACEHOLDER" val="true"/>
</p:tagLst>
</file>

<file path=ppt/tags/tag12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5.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12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8.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12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1.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13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4.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13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7.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138.xml><?xml version="1.0" encoding="utf-8"?>
<p:tagLst xmlns:a="http://schemas.openxmlformats.org/drawingml/2006/main" xmlns:r="http://schemas.openxmlformats.org/officeDocument/2006/relationships" xmlns:p="http://schemas.openxmlformats.org/presentationml/2006/main">
  <p:tag name="MIO_CD_LAYOUT_VALID_AREA" val="true"/>
  <p:tag name="MIO_SKIP_CDCHECK" val="True"/>
</p:tagLst>
</file>

<file path=ppt/tags/tag13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0.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LOGOPLACEHOLDER" val="true"/>
</p:tagLst>
</file>

<file path=ppt/tags/tag14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2.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15.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8.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1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USER_INPUT_REQUIRED" val="Watermark;Add a watermark (examples: Confidential, Draft, Sample)"/>
  <p:tag name="MIO_USER_INPUT_OPTIONAL" val=" "/>
  <p:tag name="MIO_USER_INPUT_TEXT" val=" "/>
</p:tagLst>
</file>

<file path=ppt/tags/tag2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1.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2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4.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2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7.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822d4cc4-1d5e-4231-9595-f67af2bf41b7"/>
  <p:tag name="MIO_UPDATE" val="True"/>
  <p:tag name="MIO_VERSION" val="13.11.2017 12:23:30"/>
  <p:tag name="MIO_DBID" val="105C9A49-0F00-47E0-A9B9-86E2A99454C8"/>
  <p:tag name="MIO_LASTDOWNLOADED" val="02.05.2018 13:30:33"/>
  <p:tag name="MIO_OBJECTNAME" val="Optum#LowerLeftSmallWide"/>
  <p:tag name="MIO_LASTEDITORNAME" val="Charlotte Bartholomew"/>
  <p:tag name="MIO_LOGOPLACEHOLDER" val="true"/>
</p:tagLst>
</file>

<file path=ppt/tags/tag30.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3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3.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3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5.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3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8.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3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2.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6.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0.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4.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8.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6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2.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6.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0.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4.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8.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2.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6.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GUID" val="60f304fc-acb6-447c-adae-cbf45c80f260"/>
  <p:tag name="MIO_EKGUID" val="2f9a4c15-bd64-48fc-ae0a-f999cf49f6e9"/>
  <p:tag name="MIO_UPDATE" val="True"/>
  <p:tag name="MIO_VERSION" val="13.11.2017 12:22:00"/>
  <p:tag name="MIO_DBID" val="105C9A49-0F00-47E0-A9B9-86E2A99454C8"/>
  <p:tag name="MIO_LASTDOWNLOADED" val="13.11.2017 12:22:00"/>
  <p:tag name="MIO_OBJECTNAME" val="Wide Optum#optumbig"/>
  <p:tag name="MIO_LASTEDITORNAME" val="Charlotte Bartholomew"/>
  <p:tag name="MIO_LOGOPLACEHOLDER" val="true"/>
</p:tagLst>
</file>

<file path=ppt/tags/tag90.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4.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8.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Default Theme">
  <a:themeElements>
    <a:clrScheme name="Optum - Empower">
      <a:dk1>
        <a:srgbClr val="55565A"/>
      </a:dk1>
      <a:lt1>
        <a:srgbClr val="FFFFFF"/>
      </a:lt1>
      <a:dk2>
        <a:srgbClr val="55565A"/>
      </a:dk2>
      <a:lt2>
        <a:srgbClr val="FFFFFF"/>
      </a:lt2>
      <a:accent1>
        <a:srgbClr val="E87722"/>
      </a:accent1>
      <a:accent2>
        <a:srgbClr val="EAAA00"/>
      </a:accent2>
      <a:accent3>
        <a:srgbClr val="63666A"/>
      </a:accent3>
      <a:accent4>
        <a:srgbClr val="888B8D"/>
      </a:accent4>
      <a:accent5>
        <a:srgbClr val="B1B3B3"/>
      </a:accent5>
      <a:accent6>
        <a:srgbClr val="D0D0CE"/>
      </a:accent6>
      <a:hlink>
        <a:srgbClr val="00549F"/>
      </a:hlink>
      <a:folHlink>
        <a:srgbClr val="0054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0"/>
          </a:spcBef>
          <a:spcAft>
            <a:spcPts val="0"/>
          </a:spcAft>
          <a:defRPr sz="1800" b="0" i="0" u="none" baseline="0" dirty="0" smtClean="0">
            <a:solidFill>
              <a:srgbClr val="FFFFFF"/>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rnd">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1" fontAlgn="auto" hangingPunct="1">
          <a:lnSpc>
            <a:spcPct val="90000"/>
          </a:lnSpc>
          <a:spcBef>
            <a:spcPts val="0"/>
          </a:spcBef>
          <a:spcAft>
            <a:spcPts val="400"/>
          </a:spcAft>
          <a:defRPr sz="1400" b="0" i="0" u="none" baseline="0" dirty="0" smtClean="0">
            <a:solidFill>
              <a:srgbClr val="55565A"/>
            </a:solidFill>
            <a:latin typeface="Arial"/>
          </a:defRPr>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Widescreen - 2017 - 06.27.17.potx" id="{14CCB6DF-C717-4413-BCDA-15B71AA5CDD8}" vid="{817E4C5E-750D-4B97-8ADE-F637BD8C075E}"/>
    </a:ext>
  </a:extLst>
</a:theme>
</file>

<file path=docProps/app.xml><?xml version="1.0" encoding="utf-8"?>
<Properties xmlns="http://schemas.openxmlformats.org/officeDocument/2006/extended-properties" xmlns:vt="http://schemas.openxmlformats.org/officeDocument/2006/docPropsVTypes">
  <TotalTime>23</TotalTime>
  <Words>297</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Theme</vt:lpstr>
      <vt:lpstr>Mississippi Medicaid Behavioral Outpatient Prior Auth Changes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Medicaid Prior Auth Changes: 7/1/2021</dc:title>
  <dc:creator>Breuleux, Erin</dc:creator>
  <cp:lastModifiedBy>Burkhardt, Carrie J</cp:lastModifiedBy>
  <cp:revision>7</cp:revision>
  <dcterms:created xsi:type="dcterms:W3CDTF">2021-05-17T16:36:14Z</dcterms:created>
  <dcterms:modified xsi:type="dcterms:W3CDTF">2021-09-28T18:00:55Z</dcterms:modified>
</cp:coreProperties>
</file>